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sldIdLst>
    <p:sldId id="256" r:id="rId2"/>
    <p:sldId id="263" r:id="rId3"/>
    <p:sldId id="257" r:id="rId4"/>
    <p:sldId id="261" r:id="rId5"/>
    <p:sldId id="259" r:id="rId6"/>
    <p:sldId id="266" r:id="rId7"/>
    <p:sldId id="264" r:id="rId8"/>
    <p:sldId id="265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29.03.2019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99335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29.03.2019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1614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29.03.2019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59313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29.03.2019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062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29.03.2019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762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29.03.2019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6057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29.03.2019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34073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29.03.2019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663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29.03.2019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86116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29.03.2019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97239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29.03.2019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560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80380-A66F-4D95-ACA2-7D4D5E660D3C}" type="datetimeFigureOut">
              <a:rPr lang="cs-CZ" smtClean="0"/>
              <a:t>29.03.2019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293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6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BB20BD8-07AA-44EF-994F-0CE2FF04D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01" y="3321257"/>
            <a:ext cx="6053558" cy="24247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PRVNÍ SADY ÚKOLŮ</a:t>
            </a:r>
          </a:p>
        </p:txBody>
      </p:sp>
      <p:sp>
        <p:nvSpPr>
          <p:cNvPr id="15" name="Freeform: Shape 18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6C6EE6E-A476-40B8-ACDB-F7302FADA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9395" y="99977"/>
            <a:ext cx="4282846" cy="17922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cs-CZ" sz="2000" b="1" dirty="0"/>
              <a:t>Programování</a:t>
            </a:r>
            <a:r>
              <a:rPr lang="en-US" sz="2000" b="1" dirty="0"/>
              <a:t> pro </a:t>
            </a:r>
            <a:r>
              <a:rPr lang="cs-CZ" sz="2000" b="1" dirty="0"/>
              <a:t>mobilní</a:t>
            </a:r>
            <a:r>
              <a:rPr lang="en-US" sz="2000" b="1" dirty="0"/>
              <a:t> platformy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Podnadpis 2">
            <a:extLst>
              <a:ext uri="{FF2B5EF4-FFF2-40B4-BE49-F238E27FC236}">
                <a16:creationId xmlns:a16="http://schemas.microsoft.com/office/drawing/2014/main" id="{24E7C8B8-79F3-4EEE-B5D2-9E20EB6794ED}"/>
              </a:ext>
            </a:extLst>
          </p:cNvPr>
          <p:cNvSpPr txBox="1">
            <a:spLocks/>
          </p:cNvSpPr>
          <p:nvPr/>
        </p:nvSpPr>
        <p:spPr>
          <a:xfrm>
            <a:off x="8386139" y="3143438"/>
            <a:ext cx="3474621" cy="2780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/>
              <a:t>Tomáš Cink	Jana </a:t>
            </a:r>
            <a:r>
              <a:rPr lang="en-US" sz="2000" b="1" dirty="0" err="1"/>
              <a:t>Bláhová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28128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D726B479-C8F8-4E8A-B0E1-97E426ED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cs-CZ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Porovnání ceny zboží</a:t>
            </a:r>
          </a:p>
        </p:txBody>
      </p:sp>
    </p:spTree>
    <p:extLst>
      <p:ext uri="{BB962C8B-B14F-4D97-AF65-F5344CB8AC3E}">
        <p14:creationId xmlns:p14="http://schemas.microsoft.com/office/powerpoint/2010/main" val="2311046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Nadpis 1">
            <a:extLst>
              <a:ext uri="{FF2B5EF4-FFF2-40B4-BE49-F238E27FC236}">
                <a16:creationId xmlns:a16="http://schemas.microsoft.com/office/drawing/2014/main" id="{F90899F7-421C-4F94-AFB8-395D5E1CF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73475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APLIKACE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Zástupný obsah 4">
            <a:extLst>
              <a:ext uri="{FF2B5EF4-FFF2-40B4-BE49-F238E27FC236}">
                <a16:creationId xmlns:a16="http://schemas.microsoft.com/office/drawing/2014/main" id="{1D608DA9-53B0-4828-A46F-8FE1F197D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731" y="936573"/>
            <a:ext cx="3256383" cy="568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41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41D0CB60-F0D9-48DC-8C0D-78A43512DF8F}"/>
              </a:ext>
            </a:extLst>
          </p:cNvPr>
          <p:cNvSpPr txBox="1">
            <a:spLocks/>
          </p:cNvSpPr>
          <p:nvPr/>
        </p:nvSpPr>
        <p:spPr>
          <a:xfrm>
            <a:off x="750242" y="632990"/>
            <a:ext cx="4062643" cy="1043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Třída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zboží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Content Placeholder 20">
            <a:extLst>
              <a:ext uri="{FF2B5EF4-FFF2-40B4-BE49-F238E27FC236}">
                <a16:creationId xmlns:a16="http://schemas.microsoft.com/office/drawing/2014/main" id="{567894EB-1329-4E40-B7A5-8B3F160CF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dirty="0"/>
          </a:p>
        </p:txBody>
      </p:sp>
      <p:pic>
        <p:nvPicPr>
          <p:cNvPr id="19" name="Zástupný obsah 3">
            <a:extLst>
              <a:ext uri="{FF2B5EF4-FFF2-40B4-BE49-F238E27FC236}">
                <a16:creationId xmlns:a16="http://schemas.microsoft.com/office/drawing/2014/main" id="{8BB7DCDE-0148-417D-82A9-354B47E6E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394" y="643467"/>
            <a:ext cx="5146185" cy="527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4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57B6C76-6EEA-4448-9D2C-EB4BCA256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Obsluha kliknutí tlačítka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Zástupný obsah 4">
            <a:extLst>
              <a:ext uri="{FF2B5EF4-FFF2-40B4-BE49-F238E27FC236}">
                <a16:creationId xmlns:a16="http://schemas.microsoft.com/office/drawing/2014/main" id="{41D9DEA8-6878-402C-9DDB-7EA1A2C39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807" y="2310834"/>
            <a:ext cx="8348386" cy="423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370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D726B479-C8F8-4E8A-B0E1-97E426ED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cs-CZ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Přechody aktivit</a:t>
            </a:r>
          </a:p>
        </p:txBody>
      </p:sp>
    </p:spTree>
    <p:extLst>
      <p:ext uri="{BB962C8B-B14F-4D97-AF65-F5344CB8AC3E}">
        <p14:creationId xmlns:p14="http://schemas.microsoft.com/office/powerpoint/2010/main" val="2169742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57B6C76-6EEA-4448-9D2C-EB4BCA256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cs-CZ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Aplikace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Zástupný obsah 4">
            <a:extLst>
              <a:ext uri="{FF2B5EF4-FFF2-40B4-BE49-F238E27FC236}">
                <a16:creationId xmlns:a16="http://schemas.microsoft.com/office/drawing/2014/main" id="{1BBF37BE-3C41-4F29-9413-3D23E3D1C6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48" y="2187742"/>
            <a:ext cx="2425565" cy="4236798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6E2E3165-D756-43FB-9D55-E2EBDDC0E3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217" y="2187742"/>
            <a:ext cx="2425565" cy="4274125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92D75E6B-902E-45E1-A342-2493C50B8B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067" y="2187742"/>
            <a:ext cx="2511085" cy="427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04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Nadpis 1">
            <a:extLst>
              <a:ext uri="{FF2B5EF4-FFF2-40B4-BE49-F238E27FC236}">
                <a16:creationId xmlns:a16="http://schemas.microsoft.com/office/drawing/2014/main" id="{F90899F7-421C-4F94-AFB8-395D5E1CF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919" y="544777"/>
            <a:ext cx="4573475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Obsluha tlačítek</a:t>
            </a: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Zástupný obsah 4">
            <a:extLst>
              <a:ext uri="{FF2B5EF4-FFF2-40B4-BE49-F238E27FC236}">
                <a16:creationId xmlns:a16="http://schemas.microsoft.com/office/drawing/2014/main" id="{3A858809-2BD3-48A3-B504-831883841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655" y="5157115"/>
            <a:ext cx="7846346" cy="170088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A84C8787-5CB7-4660-B135-F6CE1D7F07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738" y="2109693"/>
            <a:ext cx="7269262" cy="3047420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E5610133-A364-4B62-876D-F1551851BE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193" y="262979"/>
            <a:ext cx="6580807" cy="192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209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D726B479-C8F8-4E8A-B0E1-97E426ED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cs-CZ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Nákupní seznam</a:t>
            </a:r>
          </a:p>
        </p:txBody>
      </p:sp>
    </p:spTree>
    <p:extLst>
      <p:ext uri="{BB962C8B-B14F-4D97-AF65-F5344CB8AC3E}">
        <p14:creationId xmlns:p14="http://schemas.microsoft.com/office/powerpoint/2010/main" val="10732107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25</Words>
  <Application>Microsoft Office PowerPoint</Application>
  <PresentationFormat>Širokoúhlá obrazovka</PresentationFormat>
  <Paragraphs>11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PRVNÍ SADY ÚKOLŮ</vt:lpstr>
      <vt:lpstr>Porovnání ceny zboží</vt:lpstr>
      <vt:lpstr>APLIKACE</vt:lpstr>
      <vt:lpstr>Prezentace aplikace PowerPoint</vt:lpstr>
      <vt:lpstr>Obsluha kliknutí tlačítka</vt:lpstr>
      <vt:lpstr>Přechody aktivit</vt:lpstr>
      <vt:lpstr>Aplikace</vt:lpstr>
      <vt:lpstr>Obsluha tlačítek</vt:lpstr>
      <vt:lpstr>Nákupní seznam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PRVNÍ SADY ÚKOLŮ</dc:title>
  <dc:creator>Tomáš Cink</dc:creator>
  <cp:lastModifiedBy>Tomáš Cink</cp:lastModifiedBy>
  <cp:revision>2</cp:revision>
  <dcterms:created xsi:type="dcterms:W3CDTF">2019-03-29T08:42:11Z</dcterms:created>
  <dcterms:modified xsi:type="dcterms:W3CDTF">2019-03-29T08:46:48Z</dcterms:modified>
</cp:coreProperties>
</file>