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71" r:id="rId3"/>
    <p:sldId id="272" r:id="rId4"/>
    <p:sldId id="277" r:id="rId5"/>
    <p:sldId id="280" r:id="rId6"/>
    <p:sldId id="263" r:id="rId7"/>
    <p:sldId id="257" r:id="rId8"/>
    <p:sldId id="261" r:id="rId9"/>
    <p:sldId id="259" r:id="rId10"/>
    <p:sldId id="279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3941CDF1-1B76-48F0-BBE3-446B1FE70F47}">
          <p14:sldIdLst>
            <p14:sldId id="256"/>
          </p14:sldIdLst>
        </p14:section>
        <p14:section name="XML" id="{6476F64A-E435-4852-90E4-1F869CBD6156}">
          <p14:sldIdLst>
            <p14:sldId id="271"/>
            <p14:sldId id="272"/>
            <p14:sldId id="277"/>
          </p14:sldIdLst>
        </p14:section>
        <p14:section name="TABS" id="{28443270-9F1D-4BA4-B13C-B3D6235407C2}">
          <p14:sldIdLst>
            <p14:sldId id="280"/>
          </p14:sldIdLst>
        </p14:section>
        <p14:section name="SQLite" id="{5FDFB223-66B5-4435-94AD-F43939C642C3}">
          <p14:sldIdLst>
            <p14:sldId id="263"/>
            <p14:sldId id="257"/>
            <p14:sldId id="261"/>
            <p14:sldId id="259"/>
            <p14:sldId id="279"/>
          </p14:sldIdLst>
        </p14:section>
        <p14:section name="Konec" id="{643374BB-D092-42B5-9E75-E970601B33C2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933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61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931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62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762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057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407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663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611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723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560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80380-A66F-4D95-ACA2-7D4D5E660D3C}" type="datetimeFigureOut">
              <a:rPr lang="cs-CZ" smtClean="0"/>
              <a:t>13.05.2019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293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BB20BD8-07AA-44EF-994F-0CE2FF04D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1" y="3321257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DRUHÁ 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SAD</a:t>
            </a:r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ÚKOLŮ</a:t>
            </a:r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6C6EE6E-A476-40B8-ACDB-F7302FADA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9395" y="99977"/>
            <a:ext cx="4282846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cs-CZ" sz="2000" b="1" dirty="0"/>
              <a:t>Programování</a:t>
            </a:r>
            <a:r>
              <a:rPr lang="en-US" sz="2000" b="1" dirty="0"/>
              <a:t> pro </a:t>
            </a:r>
            <a:r>
              <a:rPr lang="cs-CZ" sz="2000" b="1" dirty="0"/>
              <a:t>mobilní</a:t>
            </a:r>
            <a:r>
              <a:rPr lang="en-US" sz="2000" b="1" dirty="0"/>
              <a:t> platformy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Podnadpis 2">
            <a:extLst>
              <a:ext uri="{FF2B5EF4-FFF2-40B4-BE49-F238E27FC236}">
                <a16:creationId xmlns:a16="http://schemas.microsoft.com/office/drawing/2014/main" id="{24E7C8B8-79F3-4EEE-B5D2-9E20EB6794ED}"/>
              </a:ext>
            </a:extLst>
          </p:cNvPr>
          <p:cNvSpPr txBox="1">
            <a:spLocks/>
          </p:cNvSpPr>
          <p:nvPr/>
        </p:nvSpPr>
        <p:spPr>
          <a:xfrm>
            <a:off x="8386139" y="3143438"/>
            <a:ext cx="3474621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2000" b="1" dirty="0"/>
              <a:t>		Tomáš Cink Jana Bláhová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2812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Zobrazení dat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rázek 4" descr="Obsah obrázku snímek obrazovky&#10;&#10;Popis byl vytvořen automaticky">
            <a:extLst>
              <a:ext uri="{FF2B5EF4-FFF2-40B4-BE49-F238E27FC236}">
                <a16:creationId xmlns:a16="http://schemas.microsoft.com/office/drawing/2014/main" id="{4A088AAB-FE90-488D-B53F-048F71A92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552722"/>
            <a:ext cx="97155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6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768" y="1441938"/>
            <a:ext cx="8284464" cy="3974124"/>
          </a:xfrm>
        </p:spPr>
        <p:txBody>
          <a:bodyPr>
            <a:normAutofit/>
          </a:bodyPr>
          <a:lstStyle/>
          <a:p>
            <a:pPr algn="ctr"/>
            <a:r>
              <a:rPr lang="cs-CZ" sz="6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3197011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cs-CZ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650120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2" y="518184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Aplikace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Nadpis 1">
            <a:extLst>
              <a:ext uri="{FF2B5EF4-FFF2-40B4-BE49-F238E27FC236}">
                <a16:creationId xmlns:a16="http://schemas.microsoft.com/office/drawing/2014/main" id="{5254F94B-8220-4EF2-A34B-96CA21D3277D}"/>
              </a:ext>
            </a:extLst>
          </p:cNvPr>
          <p:cNvSpPr txBox="1">
            <a:spLocks/>
          </p:cNvSpPr>
          <p:nvPr/>
        </p:nvSpPr>
        <p:spPr>
          <a:xfrm>
            <a:off x="526072" y="128066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4" name="Obrázek 3" descr="Obsah obrázku snímek obrazovky&#10;&#10;Popis byl vytvořen automaticky">
            <a:extLst>
              <a:ext uri="{FF2B5EF4-FFF2-40B4-BE49-F238E27FC236}">
                <a16:creationId xmlns:a16="http://schemas.microsoft.com/office/drawing/2014/main" id="{0F9BC654-BE76-4781-ACAE-4BFD13CBF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55" y="1623329"/>
            <a:ext cx="2973438" cy="4915583"/>
          </a:xfrm>
          <a:prstGeom prst="rect">
            <a:avLst/>
          </a:prstGeom>
        </p:spPr>
      </p:pic>
      <p:pic>
        <p:nvPicPr>
          <p:cNvPr id="6" name="Obrázek 5" descr="Obsah obrázku text&#10;&#10;Popis byl vytvořen automaticky">
            <a:extLst>
              <a:ext uri="{FF2B5EF4-FFF2-40B4-BE49-F238E27FC236}">
                <a16:creationId xmlns:a16="http://schemas.microsoft.com/office/drawing/2014/main" id="{3D444669-CD5C-4A6C-9B30-4BB5BBB29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750" y="1623328"/>
            <a:ext cx="4942582" cy="491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4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dpis 1">
            <a:extLst>
              <a:ext uri="{FF2B5EF4-FFF2-40B4-BE49-F238E27FC236}">
                <a16:creationId xmlns:a16="http://schemas.microsoft.com/office/drawing/2014/main" id="{41D0CB60-F0D9-48DC-8C0D-78A43512DF8F}"/>
              </a:ext>
            </a:extLst>
          </p:cNvPr>
          <p:cNvSpPr txBox="1">
            <a:spLocks/>
          </p:cNvSpPr>
          <p:nvPr/>
        </p:nvSpPr>
        <p:spPr>
          <a:xfrm>
            <a:off x="762001" y="803325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/>
              <a:t>Zpracování xml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Zástupný obsah 2" descr="Obsah obrázku snímek obrazovky, text&#10;&#10;Popis byl vytvořen automaticky">
            <a:extLst>
              <a:ext uri="{FF2B5EF4-FFF2-40B4-BE49-F238E27FC236}">
                <a16:creationId xmlns:a16="http://schemas.microsoft.com/office/drawing/2014/main" id="{86580180-A695-4A73-94D9-87AEA484A0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0" b="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pic>
        <p:nvPicPr>
          <p:cNvPr id="3" name="Zástupný obsah 2" descr="Obsah obrázku snímek obrazovky, text&#10;&#10;Popis byl vytvořen automaticky">
            <a:extLst>
              <a:ext uri="{FF2B5EF4-FFF2-40B4-BE49-F238E27FC236}">
                <a16:creationId xmlns:a16="http://schemas.microsoft.com/office/drawing/2014/main" id="{86580180-A695-4A73-94D9-87AEA484A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24" y="0"/>
            <a:ext cx="7648876" cy="6873019"/>
          </a:xfrm>
        </p:spPr>
      </p:pic>
    </p:spTree>
    <p:extLst>
      <p:ext uri="{BB962C8B-B14F-4D97-AF65-F5344CB8AC3E}">
        <p14:creationId xmlns:p14="http://schemas.microsoft.com/office/powerpoint/2010/main" val="3268037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cs-CZ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Tab</a:t>
            </a:r>
            <a:r>
              <a:rPr lang="cs-CZ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cs-CZ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Pages</a:t>
            </a:r>
            <a:endParaRPr lang="cs-CZ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220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cs-CZ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SQLite</a:t>
            </a:r>
            <a:endParaRPr lang="cs-CZ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046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F90899F7-421C-4F94-AFB8-395D5E1C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APLIKACE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Obrázek 2" descr="Obsah obrázku snímek obrazovky&#10;&#10;Popis byl vytvořen automaticky">
            <a:extLst>
              <a:ext uri="{FF2B5EF4-FFF2-40B4-BE49-F238E27FC236}">
                <a16:creationId xmlns:a16="http://schemas.microsoft.com/office/drawing/2014/main" id="{364A89AA-3BC7-4085-9448-25ED62A1C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39" y="1657184"/>
            <a:ext cx="2884199" cy="476727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ázek 5">
            <a:extLst>
              <a:ext uri="{FF2B5EF4-FFF2-40B4-BE49-F238E27FC236}">
                <a16:creationId xmlns:a16="http://schemas.microsoft.com/office/drawing/2014/main" id="{5B26C4F2-1E9A-4CD7-995A-B41139C9C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562" y="1689315"/>
            <a:ext cx="2884198" cy="473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4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41D0CB60-F0D9-48DC-8C0D-78A43512DF8F}"/>
              </a:ext>
            </a:extLst>
          </p:cNvPr>
          <p:cNvSpPr txBox="1">
            <a:spLocks/>
          </p:cNvSpPr>
          <p:nvPr/>
        </p:nvSpPr>
        <p:spPr>
          <a:xfrm>
            <a:off x="750242" y="632990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cs-CZ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Databáze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Zástupný obsah 2" descr="Obsah obrázku snímek obrazovky, text&#10;&#10;Popis byl vytvořen automaticky">
            <a:extLst>
              <a:ext uri="{FF2B5EF4-FFF2-40B4-BE49-F238E27FC236}">
                <a16:creationId xmlns:a16="http://schemas.microsoft.com/office/drawing/2014/main" id="{3531289E-6465-419A-9557-40000A2D2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3" y="2810577"/>
            <a:ext cx="7647898" cy="4047423"/>
          </a:xfrm>
        </p:spPr>
      </p:pic>
      <p:pic>
        <p:nvPicPr>
          <p:cNvPr id="5" name="Obrázek 4" descr="Obsah obrázku snímek obrazovky, text&#10;&#10;Popis byl vytvořen automaticky">
            <a:extLst>
              <a:ext uri="{FF2B5EF4-FFF2-40B4-BE49-F238E27FC236}">
                <a16:creationId xmlns:a16="http://schemas.microsoft.com/office/drawing/2014/main" id="{6C65E3AE-DA5B-4715-A03C-33D87AC6D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756" y="-2008"/>
            <a:ext cx="6444844" cy="447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4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Uložení zadaného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rázek 3" descr="Obsah obrázku snímek obrazovky&#10;&#10;Popis byl vytvořen automaticky">
            <a:extLst>
              <a:ext uri="{FF2B5EF4-FFF2-40B4-BE49-F238E27FC236}">
                <a16:creationId xmlns:a16="http://schemas.microsoft.com/office/drawing/2014/main" id="{F9AF779C-A59E-4C73-87B6-D05D10B25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993" y="1397025"/>
            <a:ext cx="89630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7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</Words>
  <Application>Microsoft Office PowerPoint</Application>
  <PresentationFormat>Širokoúhlá obrazovka</PresentationFormat>
  <Paragraphs>13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DRUHÁ SADA ÚKOLŮ</vt:lpstr>
      <vt:lpstr>XML</vt:lpstr>
      <vt:lpstr>Aplikace</vt:lpstr>
      <vt:lpstr>Prezentace aplikace PowerPoint</vt:lpstr>
      <vt:lpstr>Tab Pages</vt:lpstr>
      <vt:lpstr>SQLite</vt:lpstr>
      <vt:lpstr>APLIKACE</vt:lpstr>
      <vt:lpstr>Prezentace aplikace PowerPoint</vt:lpstr>
      <vt:lpstr>Uložení zadaného</vt:lpstr>
      <vt:lpstr>Zobrazení dat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DRUHÁ SADA ÚKOLŮ</dc:title>
  <dc:creator>Tomáš Cink</dc:creator>
  <cp:lastModifiedBy>Tomáš Cink</cp:lastModifiedBy>
  <cp:revision>4</cp:revision>
  <dcterms:created xsi:type="dcterms:W3CDTF">2019-05-12T14:06:29Z</dcterms:created>
  <dcterms:modified xsi:type="dcterms:W3CDTF">2019-05-13T09:09:47Z</dcterms:modified>
</cp:coreProperties>
</file>