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63" r:id="rId3"/>
    <p:sldId id="257" r:id="rId4"/>
    <p:sldId id="261" r:id="rId5"/>
    <p:sldId id="259" r:id="rId6"/>
    <p:sldId id="266" r:id="rId7"/>
    <p:sldId id="264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FA04565-95CB-41E4-90BA-B96001A6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84" y="0"/>
            <a:ext cx="5463037" cy="3463305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1B3C38C-3C87-499A-81AF-71B1DA5B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25" y="3372944"/>
            <a:ext cx="10865796" cy="3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</Words>
  <Application>Microsoft Office PowerPoint</Application>
  <PresentationFormat>Širokoúhlá obrazovka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PRVNÍ SADY ÚKOLŮ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  <vt:lpstr>Aplikace</vt:lpstr>
      <vt:lpstr>Obsluha tlačítek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Jana Bláhová</cp:lastModifiedBy>
  <cp:revision>5</cp:revision>
  <dcterms:created xsi:type="dcterms:W3CDTF">2019-03-29T08:42:11Z</dcterms:created>
  <dcterms:modified xsi:type="dcterms:W3CDTF">2019-04-01T20:19:37Z</dcterms:modified>
</cp:coreProperties>
</file>