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63" r:id="rId5"/>
    <p:sldId id="257" r:id="rId6"/>
    <p:sldId id="261" r:id="rId7"/>
    <p:sldId id="259" r:id="rId8"/>
    <p:sldId id="266" r:id="rId9"/>
    <p:sldId id="264" r:id="rId10"/>
    <p:sldId id="265" r:id="rId11"/>
    <p:sldId id="268" r:id="rId12"/>
    <p:sldId id="269" r:id="rId13"/>
    <p:sldId id="273" r:id="rId14"/>
    <p:sldId id="274" r:id="rId15"/>
    <p:sldId id="270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PRVNÍ SADY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Nákupní seznam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4FB3DDA7-C368-40CA-ADD9-ED88055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44" y="2251757"/>
            <a:ext cx="2650484" cy="43456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5F7BED-06D1-4C37-A64A-5AD8F557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6" y="2251756"/>
            <a:ext cx="2477859" cy="436992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EFFCE0-E93B-49C9-8BA3-5088DA22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70" y="2239348"/>
            <a:ext cx="2477859" cy="43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2" y="321735"/>
            <a:ext cx="5458817" cy="957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000" dirty="0"/>
              <a:t>Třídy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F3953E2-ABEE-45CB-BD31-111D825C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" y="1894018"/>
            <a:ext cx="5458816" cy="32512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B8EF6786-DB08-4E84-8962-687DD40B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62" y="231113"/>
            <a:ext cx="5708227" cy="6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Hlavní okno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9C3C55-E7AB-4FCC-90CD-698F2A3F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76" y="0"/>
            <a:ext cx="634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tlačítka při přidáv</a:t>
            </a:r>
            <a:r>
              <a:rPr lang="cs-CZ" sz="5400" dirty="0">
                <a:solidFill>
                  <a:srgbClr val="FFFFFF"/>
                </a:solidFill>
              </a:rPr>
              <a:t>ání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FD0F99B2-3F22-41A7-8455-34508535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262811"/>
            <a:ext cx="11139854" cy="45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2" y="405660"/>
            <a:ext cx="383185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Vlastní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vzhled</a:t>
            </a:r>
            <a:r>
              <a:rPr lang="cs-CZ" sz="4800" dirty="0">
                <a:solidFill>
                  <a:schemeClr val="bg1"/>
                </a:solidFill>
              </a:rPr>
              <a:t> </a:t>
            </a:r>
            <a:br>
              <a:rPr lang="cs-CZ" sz="4800" dirty="0">
                <a:solidFill>
                  <a:schemeClr val="bg1"/>
                </a:solidFill>
              </a:rPr>
            </a:br>
            <a:r>
              <a:rPr lang="cs-CZ" sz="4800" dirty="0">
                <a:solidFill>
                  <a:schemeClr val="bg1"/>
                </a:solidFill>
              </a:rPr>
              <a:t>pro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listview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2BE809A-3667-4FBE-99A4-E91FAFC6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48" y="44147"/>
            <a:ext cx="6813853" cy="68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3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Změna názvu buildu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Změna </a:t>
            </a:r>
            <a:r>
              <a:rPr lang="cs-CZ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názvu build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18CA62E9-4851-4C03-B9E4-ACD74803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5" y="2819681"/>
            <a:ext cx="10726647" cy="3143689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5400" dirty="0" err="1">
                <a:solidFill>
                  <a:srgbClr val="FFFFFF"/>
                </a:solidFill>
              </a:rPr>
              <a:t>Build.gradle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Porovnání ceny zboží</a:t>
            </a: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D608DA9-53B0-4828-A46F-8FE1F197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936573"/>
            <a:ext cx="3256383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Přechody aktivit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Širokoúhlá obrazovka</PresentationFormat>
  <Paragraphs>20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PRVNÍ SADY ÚKOLŮ</vt:lpstr>
      <vt:lpstr>Změna názvu buildu</vt:lpstr>
      <vt:lpstr>Změna názvu build</vt:lpstr>
      <vt:lpstr>Porovnání ceny zboží</vt:lpstr>
      <vt:lpstr>APLIKACE</vt:lpstr>
      <vt:lpstr>Prezentace aplikace PowerPoint</vt:lpstr>
      <vt:lpstr>Obsluha kliknutí tlačítka</vt:lpstr>
      <vt:lpstr>Přechody aktivit</vt:lpstr>
      <vt:lpstr>Aplikace</vt:lpstr>
      <vt:lpstr>Obsluha tlačítek</vt:lpstr>
      <vt:lpstr>Nákupní seznam</vt:lpstr>
      <vt:lpstr>Aplikace</vt:lpstr>
      <vt:lpstr>Třídy</vt:lpstr>
      <vt:lpstr>Hlavní okno</vt:lpstr>
      <vt:lpstr>Obsluha tlačítka při přidávání</vt:lpstr>
      <vt:lpstr>Vlastní vzhled  pro listview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Jana Bláhová</cp:lastModifiedBy>
  <cp:revision>2</cp:revision>
  <dcterms:created xsi:type="dcterms:W3CDTF">2019-04-02T06:55:20Z</dcterms:created>
  <dcterms:modified xsi:type="dcterms:W3CDTF">2019-04-03T13:17:44Z</dcterms:modified>
</cp:coreProperties>
</file>