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71" r:id="rId3"/>
    <p:sldId id="272" r:id="rId4"/>
    <p:sldId id="263" r:id="rId5"/>
    <p:sldId id="257" r:id="rId6"/>
    <p:sldId id="261" r:id="rId7"/>
    <p:sldId id="259" r:id="rId8"/>
    <p:sldId id="266" r:id="rId9"/>
    <p:sldId id="264" r:id="rId10"/>
    <p:sldId id="265" r:id="rId11"/>
    <p:sldId id="268" r:id="rId12"/>
    <p:sldId id="269" r:id="rId13"/>
    <p:sldId id="273" r:id="rId14"/>
    <p:sldId id="274" r:id="rId15"/>
    <p:sldId id="270" r:id="rId16"/>
    <p:sldId id="27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38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33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61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931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62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762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57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40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663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611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723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56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0380-A66F-4D95-ACA2-7D4D5E660D3C}" type="datetimeFigureOut">
              <a:rPr lang="cs-CZ" smtClean="0"/>
              <a:t>03.04.2019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293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B20BD8-07AA-44EF-994F-0CE2FF04D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1" y="3321257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PRVNÍ SADY ÚKOLŮ</a:t>
            </a:r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6C6EE6E-A476-40B8-ACDB-F7302FADA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395" y="99977"/>
            <a:ext cx="4282846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cs-CZ" sz="2000" b="1" dirty="0"/>
              <a:t>Programování</a:t>
            </a:r>
            <a:r>
              <a:rPr lang="en-US" sz="2000" b="1" dirty="0"/>
              <a:t> pro </a:t>
            </a:r>
            <a:r>
              <a:rPr lang="cs-CZ" sz="2000" b="1" dirty="0"/>
              <a:t>mobilní</a:t>
            </a:r>
            <a:r>
              <a:rPr lang="en-US" sz="2000" b="1" dirty="0"/>
              <a:t> platformy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24E7C8B8-79F3-4EEE-B5D2-9E20EB6794ED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Tomáš Cink	Jana </a:t>
            </a:r>
            <a:r>
              <a:rPr lang="en-US" sz="2000" b="1" dirty="0" err="1"/>
              <a:t>Bláhová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812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19" y="544777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Obsluha tlačítek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E5610133-A364-4B62-876D-F1551851B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93" y="262979"/>
            <a:ext cx="6580807" cy="192362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A84C8787-5CB7-4660-B135-F6CE1D7F0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738" y="2109693"/>
            <a:ext cx="7269262" cy="3047420"/>
          </a:xfrm>
          <a:prstGeom prst="rect">
            <a:avLst/>
          </a:prstGeom>
        </p:spPr>
      </p:pic>
      <p:pic>
        <p:nvPicPr>
          <p:cNvPr id="7" name="Zástupný obsah 4">
            <a:extLst>
              <a:ext uri="{FF2B5EF4-FFF2-40B4-BE49-F238E27FC236}">
                <a16:creationId xmlns:a16="http://schemas.microsoft.com/office/drawing/2014/main" id="{3A858809-2BD3-48A3-B504-831883841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55" y="5157115"/>
            <a:ext cx="7846346" cy="170088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720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Nákupní seznam</a:t>
            </a:r>
          </a:p>
        </p:txBody>
      </p:sp>
    </p:spTree>
    <p:extLst>
      <p:ext uri="{BB962C8B-B14F-4D97-AF65-F5344CB8AC3E}">
        <p14:creationId xmlns:p14="http://schemas.microsoft.com/office/powerpoint/2010/main" val="1073210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Aplikace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ázek 2">
            <a:extLst>
              <a:ext uri="{FF2B5EF4-FFF2-40B4-BE49-F238E27FC236}">
                <a16:creationId xmlns:a16="http://schemas.microsoft.com/office/drawing/2014/main" id="{4FB3DDA7-C368-40CA-ADD9-ED88055B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44" y="2251757"/>
            <a:ext cx="2650484" cy="4345667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905F7BED-06D1-4C37-A64A-5AD8F557E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26" y="2251756"/>
            <a:ext cx="2477859" cy="436992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E4EFFCE0-E93B-49C9-8BA3-5088DA22E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070" y="2239348"/>
            <a:ext cx="2477859" cy="435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4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22" y="321735"/>
            <a:ext cx="5458817" cy="957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6000" dirty="0"/>
              <a:t>Třídy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FF3953E2-ABEE-45CB-BD31-111D825C3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3" y="1894018"/>
            <a:ext cx="5458816" cy="325120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B8EF6786-DB08-4E84-8962-687DD40B1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62" y="231113"/>
            <a:ext cx="5708227" cy="639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5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19" y="544777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4800" dirty="0">
                <a:solidFill>
                  <a:schemeClr val="bg1"/>
                </a:solidFill>
              </a:rPr>
              <a:t>Hlavní okno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F9C3C55-E7AB-4FCC-90CD-698F2A3F0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276" y="0"/>
            <a:ext cx="6341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58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Obsluha tlačítka při přidáv</a:t>
            </a:r>
            <a:r>
              <a:rPr lang="cs-CZ" sz="5400" dirty="0">
                <a:solidFill>
                  <a:srgbClr val="FFFFFF"/>
                </a:solidFill>
              </a:rPr>
              <a:t>ání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FD0F99B2-3F22-41A7-8455-345085355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3" y="2262811"/>
            <a:ext cx="11139854" cy="45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4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802" y="405660"/>
            <a:ext cx="383185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Vlastní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cs-CZ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vzhled</a:t>
            </a:r>
            <a:r>
              <a:rPr lang="cs-CZ" sz="4800" dirty="0">
                <a:solidFill>
                  <a:schemeClr val="bg1"/>
                </a:solidFill>
              </a:rPr>
              <a:t> </a:t>
            </a:r>
            <a:br>
              <a:rPr lang="cs-CZ" sz="4800" dirty="0">
                <a:solidFill>
                  <a:schemeClr val="bg1"/>
                </a:solidFill>
              </a:rPr>
            </a:br>
            <a:r>
              <a:rPr lang="cs-CZ" sz="4800" dirty="0">
                <a:solidFill>
                  <a:schemeClr val="bg1"/>
                </a:solidFill>
              </a:rPr>
              <a:t>pro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listview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F2BE809A-3667-4FBE-99A4-E91FAFC60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148" y="44147"/>
            <a:ext cx="6813853" cy="68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3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768" y="1441938"/>
            <a:ext cx="8284464" cy="3974124"/>
          </a:xfrm>
        </p:spPr>
        <p:txBody>
          <a:bodyPr>
            <a:normAutofit/>
          </a:bodyPr>
          <a:lstStyle/>
          <a:p>
            <a:pPr algn="ctr"/>
            <a:r>
              <a:rPr lang="cs-CZ" sz="6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3197011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Změna názvu buildu</a:t>
            </a:r>
          </a:p>
        </p:txBody>
      </p:sp>
    </p:spTree>
    <p:extLst>
      <p:ext uri="{BB962C8B-B14F-4D97-AF65-F5344CB8AC3E}">
        <p14:creationId xmlns:p14="http://schemas.microsoft.com/office/powerpoint/2010/main" val="650120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2" y="51818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Změna </a:t>
            </a:r>
            <a:r>
              <a:rPr lang="cs-CZ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názvu build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ázek 2">
            <a:extLst>
              <a:ext uri="{FF2B5EF4-FFF2-40B4-BE49-F238E27FC236}">
                <a16:creationId xmlns:a16="http://schemas.microsoft.com/office/drawing/2014/main" id="{18CA62E9-4851-4C03-B9E4-ACD74803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5" y="2819681"/>
            <a:ext cx="10726647" cy="3143689"/>
          </a:xfrm>
          <a:prstGeom prst="rect">
            <a:avLst/>
          </a:prstGeom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5254F94B-8220-4EF2-A34B-96CA21D3277D}"/>
              </a:ext>
            </a:extLst>
          </p:cNvPr>
          <p:cNvSpPr txBox="1">
            <a:spLocks/>
          </p:cNvSpPr>
          <p:nvPr/>
        </p:nvSpPr>
        <p:spPr>
          <a:xfrm>
            <a:off x="526072" y="128066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5400" dirty="0" err="1">
                <a:solidFill>
                  <a:srgbClr val="FFFFFF"/>
                </a:solidFill>
              </a:rPr>
              <a:t>Build.gradle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94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Porovnání ceny zboží</a:t>
            </a:r>
          </a:p>
        </p:txBody>
      </p:sp>
    </p:spTree>
    <p:extLst>
      <p:ext uri="{BB962C8B-B14F-4D97-AF65-F5344CB8AC3E}">
        <p14:creationId xmlns:p14="http://schemas.microsoft.com/office/powerpoint/2010/main" val="2311046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APLIKACE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Zástupný obsah 4">
            <a:extLst>
              <a:ext uri="{FF2B5EF4-FFF2-40B4-BE49-F238E27FC236}">
                <a16:creationId xmlns:a16="http://schemas.microsoft.com/office/drawing/2014/main" id="{1D608DA9-53B0-4828-A46F-8FE1F197D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31" y="936573"/>
            <a:ext cx="3256383" cy="568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4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41D0CB60-F0D9-48DC-8C0D-78A43512DF8F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Třída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zboží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Content Placeholder 20">
            <a:extLst>
              <a:ext uri="{FF2B5EF4-FFF2-40B4-BE49-F238E27FC236}">
                <a16:creationId xmlns:a16="http://schemas.microsoft.com/office/drawing/2014/main" id="{567894EB-1329-4E40-B7A5-8B3F160C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/>
          </a:p>
        </p:txBody>
      </p:sp>
      <p:pic>
        <p:nvPicPr>
          <p:cNvPr id="19" name="Zástupný obsah 3">
            <a:extLst>
              <a:ext uri="{FF2B5EF4-FFF2-40B4-BE49-F238E27FC236}">
                <a16:creationId xmlns:a16="http://schemas.microsoft.com/office/drawing/2014/main" id="{8BB7DCDE-0148-417D-82A9-354B47E6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94" y="643467"/>
            <a:ext cx="5146185" cy="52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4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Obsluha kliknutí tlačítka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Zástupný obsah 4">
            <a:extLst>
              <a:ext uri="{FF2B5EF4-FFF2-40B4-BE49-F238E27FC236}">
                <a16:creationId xmlns:a16="http://schemas.microsoft.com/office/drawing/2014/main" id="{41D9DEA8-6878-402C-9DDB-7EA1A2C39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07" y="2310834"/>
            <a:ext cx="8348386" cy="42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7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Přechody aktivit</a:t>
            </a:r>
          </a:p>
        </p:txBody>
      </p:sp>
    </p:spTree>
    <p:extLst>
      <p:ext uri="{BB962C8B-B14F-4D97-AF65-F5344CB8AC3E}">
        <p14:creationId xmlns:p14="http://schemas.microsoft.com/office/powerpoint/2010/main" val="2169742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Aplikace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1BBF37BE-3C41-4F29-9413-3D23E3D1C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" y="2187742"/>
            <a:ext cx="2425565" cy="423679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E2E3165-D756-43FB-9D55-E2EBDDC0E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17" y="2187742"/>
            <a:ext cx="2425565" cy="427412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92D75E6B-902E-45E1-A342-2493C50B8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067" y="2187742"/>
            <a:ext cx="2511085" cy="42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0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Office PowerPoint</Application>
  <PresentationFormat>Širokoúhlá obrazovka</PresentationFormat>
  <Paragraphs>20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PRVNÍ SADY ÚKOLŮ</vt:lpstr>
      <vt:lpstr>Změna názvu buildu</vt:lpstr>
      <vt:lpstr>Změna názvu build</vt:lpstr>
      <vt:lpstr>Porovnání ceny zboží</vt:lpstr>
      <vt:lpstr>APLIKACE</vt:lpstr>
      <vt:lpstr>Prezentace aplikace PowerPoint</vt:lpstr>
      <vt:lpstr>Obsluha kliknutí tlačítka</vt:lpstr>
      <vt:lpstr>Přechody aktivit</vt:lpstr>
      <vt:lpstr>Aplikace</vt:lpstr>
      <vt:lpstr>Obsluha tlačítek</vt:lpstr>
      <vt:lpstr>Nákupní seznam</vt:lpstr>
      <vt:lpstr>Aplikace</vt:lpstr>
      <vt:lpstr>Třídy</vt:lpstr>
      <vt:lpstr>Hlavní okno</vt:lpstr>
      <vt:lpstr>Obsluha tlačítka při přidávání</vt:lpstr>
      <vt:lpstr>Vlastní vzhled  pro listview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PRVNÍ SADY ÚKOLŮ</dc:title>
  <dc:creator>Tomáš Cink</dc:creator>
  <cp:lastModifiedBy>Jana Bláhová</cp:lastModifiedBy>
  <cp:revision>2</cp:revision>
  <dcterms:created xsi:type="dcterms:W3CDTF">2019-04-02T06:55:20Z</dcterms:created>
  <dcterms:modified xsi:type="dcterms:W3CDTF">2019-04-03T13:19:30Z</dcterms:modified>
</cp:coreProperties>
</file>