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71" r:id="rId3"/>
    <p:sldId id="272" r:id="rId4"/>
    <p:sldId id="277" r:id="rId5"/>
    <p:sldId id="280" r:id="rId6"/>
    <p:sldId id="263" r:id="rId7"/>
    <p:sldId id="257" r:id="rId8"/>
    <p:sldId id="261" r:id="rId9"/>
    <p:sldId id="259" r:id="rId10"/>
    <p:sldId id="279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3941CDF1-1B76-48F0-BBE3-446B1FE70F47}">
          <p14:sldIdLst>
            <p14:sldId id="256"/>
          </p14:sldIdLst>
        </p14:section>
        <p14:section name="XML" id="{6476F64A-E435-4852-90E4-1F869CBD6156}">
          <p14:sldIdLst>
            <p14:sldId id="271"/>
            <p14:sldId id="272"/>
            <p14:sldId id="277"/>
          </p14:sldIdLst>
        </p14:section>
        <p14:section name="TABS" id="{28443270-9F1D-4BA4-B13C-B3D6235407C2}">
          <p14:sldIdLst>
            <p14:sldId id="280"/>
          </p14:sldIdLst>
        </p14:section>
        <p14:section name="SQLite" id="{5FDFB223-66B5-4435-94AD-F43939C642C3}">
          <p14:sldIdLst>
            <p14:sldId id="263"/>
            <p14:sldId id="257"/>
            <p14:sldId id="261"/>
            <p14:sldId id="259"/>
            <p14:sldId id="279"/>
          </p14:sldIdLst>
        </p14:section>
        <p14:section name="Konec" id="{643374BB-D092-42B5-9E75-E970601B33C2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933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61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931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62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762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057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407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663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611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723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56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293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B20BD8-07AA-44EF-994F-0CE2FF04D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1" y="3321257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DRUHÁ 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SAD</a:t>
            </a:r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ÚKOLŮ</a:t>
            </a:r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6C6EE6E-A476-40B8-ACDB-F7302FADA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395" y="99977"/>
            <a:ext cx="4282846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cs-CZ" sz="2000" b="1" dirty="0"/>
              <a:t>Programování</a:t>
            </a:r>
            <a:r>
              <a:rPr lang="en-US" sz="2000" b="1" dirty="0"/>
              <a:t> pro </a:t>
            </a:r>
            <a:r>
              <a:rPr lang="cs-CZ" sz="2000" b="1" dirty="0"/>
              <a:t>mobilní</a:t>
            </a:r>
            <a:r>
              <a:rPr lang="en-US" sz="2000" b="1" dirty="0"/>
              <a:t> platformy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24E7C8B8-79F3-4EEE-B5D2-9E20EB6794ED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2000" b="1" dirty="0"/>
              <a:t>		Tomáš Cink Jana Bláhová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812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Zobrazení dat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ek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4A088AAB-FE90-488D-B53F-048F71A92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552722"/>
            <a:ext cx="97155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6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768" y="1441938"/>
            <a:ext cx="8284464" cy="3974124"/>
          </a:xfrm>
        </p:spPr>
        <p:txBody>
          <a:bodyPr>
            <a:normAutofit/>
          </a:bodyPr>
          <a:lstStyle/>
          <a:p>
            <a:pPr algn="ctr"/>
            <a:r>
              <a:rPr lang="cs-CZ" sz="6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3197011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650120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2" y="518184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Aplikace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adpis 1">
            <a:extLst>
              <a:ext uri="{FF2B5EF4-FFF2-40B4-BE49-F238E27FC236}">
                <a16:creationId xmlns:a16="http://schemas.microsoft.com/office/drawing/2014/main" id="{5254F94B-8220-4EF2-A34B-96CA21D3277D}"/>
              </a:ext>
            </a:extLst>
          </p:cNvPr>
          <p:cNvSpPr txBox="1">
            <a:spLocks/>
          </p:cNvSpPr>
          <p:nvPr/>
        </p:nvSpPr>
        <p:spPr>
          <a:xfrm>
            <a:off x="526072" y="128066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4" name="Obrázek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0F9BC654-BE76-4781-ACAE-4BFD13CBF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55" y="1623329"/>
            <a:ext cx="2973438" cy="4915583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FAF53D1E-4780-4C6D-8AB6-F1CD86CFB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697" y="1616597"/>
            <a:ext cx="4876048" cy="49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4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41D0CB60-F0D9-48DC-8C0D-78A43512DF8F}"/>
              </a:ext>
            </a:extLst>
          </p:cNvPr>
          <p:cNvSpPr txBox="1">
            <a:spLocks/>
          </p:cNvSpPr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Zpracování xml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BF7C75DD-9F93-4AB0-BEE6-8CF8590AF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066" y="0"/>
            <a:ext cx="7393258" cy="685800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657F45D2-4F30-4124-BCED-44A186F20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6" y="4104348"/>
            <a:ext cx="4935146" cy="133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37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Tab</a:t>
            </a:r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cs-CZ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Pages</a:t>
            </a:r>
            <a:endParaRPr lang="cs-CZ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220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SQLite</a:t>
            </a:r>
            <a:endParaRPr lang="cs-CZ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46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APLIKACE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ázek 2" descr="Obsah obrázku snímek obrazovky&#10;&#10;Popis byl vytvořen automaticky">
            <a:extLst>
              <a:ext uri="{FF2B5EF4-FFF2-40B4-BE49-F238E27FC236}">
                <a16:creationId xmlns:a16="http://schemas.microsoft.com/office/drawing/2014/main" id="{364A89AA-3BC7-4085-9448-25ED62A1C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39" y="1657184"/>
            <a:ext cx="2884199" cy="47672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>
            <a:extLst>
              <a:ext uri="{FF2B5EF4-FFF2-40B4-BE49-F238E27FC236}">
                <a16:creationId xmlns:a16="http://schemas.microsoft.com/office/drawing/2014/main" id="{5B26C4F2-1E9A-4CD7-995A-B41139C9C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562" y="1689315"/>
            <a:ext cx="2884198" cy="47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4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41D0CB60-F0D9-48DC-8C0D-78A43512DF8F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cs-CZ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Databáze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Zástupný obsah 2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3531289E-6465-419A-9557-40000A2D2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3" y="2810577"/>
            <a:ext cx="7647898" cy="4047423"/>
          </a:xfrm>
        </p:spPr>
      </p:pic>
      <p:pic>
        <p:nvPicPr>
          <p:cNvPr id="5" name="Obrázek 4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6C65E3AE-DA5B-4715-A03C-33D87AC6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756" y="-2008"/>
            <a:ext cx="6444844" cy="44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4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Uložení zadaného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F9AF779C-A59E-4C73-87B6-D05D10B25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93" y="1397025"/>
            <a:ext cx="89630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7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Office PowerPoint</Application>
  <PresentationFormat>Širokoúhlá obrazovka</PresentationFormat>
  <Paragraphs>13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DRUHÁ SADA ÚKOLŮ</vt:lpstr>
      <vt:lpstr>XML</vt:lpstr>
      <vt:lpstr>Aplikace</vt:lpstr>
      <vt:lpstr>Prezentace aplikace PowerPoint</vt:lpstr>
      <vt:lpstr>Tab Pages</vt:lpstr>
      <vt:lpstr>SQLite</vt:lpstr>
      <vt:lpstr>APLIKACE</vt:lpstr>
      <vt:lpstr>Prezentace aplikace PowerPoint</vt:lpstr>
      <vt:lpstr>Uložení zadaného</vt:lpstr>
      <vt:lpstr>Zobrazení dat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DRUHÁ SADA ÚKOLŮ</dc:title>
  <dc:creator>Tomáš Cink</dc:creator>
  <cp:lastModifiedBy>Tomáš Cink</cp:lastModifiedBy>
  <cp:revision>5</cp:revision>
  <dcterms:created xsi:type="dcterms:W3CDTF">2019-05-12T14:06:29Z</dcterms:created>
  <dcterms:modified xsi:type="dcterms:W3CDTF">2019-05-13T09:25:09Z</dcterms:modified>
</cp:coreProperties>
</file>