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63" r:id="rId6"/>
    <p:sldId id="257" r:id="rId7"/>
    <p:sldId id="261" r:id="rId8"/>
    <p:sldId id="259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941CDF1-1B76-48F0-BBE3-446B1FE70F47}">
          <p14:sldIdLst>
            <p14:sldId id="256"/>
          </p14:sldIdLst>
        </p14:section>
        <p14:section name="XML" id="{6476F64A-E435-4852-90E4-1F869CBD6156}">
          <p14:sldIdLst>
            <p14:sldId id="271"/>
            <p14:sldId id="272"/>
            <p14:sldId id="277"/>
          </p14:sldIdLst>
        </p14:section>
        <p14:section name="SQLite" id="{5FDFB223-66B5-4435-94AD-F43939C642C3}">
          <p14:sldIdLst>
            <p14:sldId id="263"/>
            <p14:sldId id="257"/>
            <p14:sldId id="261"/>
            <p14:sldId id="259"/>
            <p14:sldId id="279"/>
          </p14:sldIdLst>
        </p14:section>
        <p14:section name="Konec" id="{643374BB-D092-42B5-9E75-E970601B33C2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000" b="1" dirty="0"/>
              <a:t>		Tomáš Cink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D444669-CD5C-4A6C-9B30-4BB5BBB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50" y="1623328"/>
            <a:ext cx="4942582" cy="4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24" y="0"/>
            <a:ext cx="7648876" cy="6873019"/>
          </a:xfr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Širokoúhlá obrazovka</PresentationFormat>
  <Paragraphs>12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SQLite</vt:lpstr>
      <vt:lpstr>APLIKACE</vt:lpstr>
      <vt:lpstr>Prezentace aplikace PowerPoint</vt:lpstr>
      <vt:lpstr>Uložení zadaného</vt:lpstr>
      <vt:lpstr>Zobrazení dat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Tomáš Cink</dc:creator>
  <cp:lastModifiedBy>Tomáš Cink</cp:lastModifiedBy>
  <cp:revision>3</cp:revision>
  <dcterms:created xsi:type="dcterms:W3CDTF">2019-05-12T14:06:29Z</dcterms:created>
  <dcterms:modified xsi:type="dcterms:W3CDTF">2019-05-13T07:01:23Z</dcterms:modified>
</cp:coreProperties>
</file>