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sldIdLst>
    <p:sldId id="256" r:id="rId2"/>
    <p:sldId id="271" r:id="rId3"/>
    <p:sldId id="272" r:id="rId4"/>
    <p:sldId id="263" r:id="rId5"/>
    <p:sldId id="257" r:id="rId6"/>
    <p:sldId id="261" r:id="rId7"/>
    <p:sldId id="259" r:id="rId8"/>
    <p:sldId id="266" r:id="rId9"/>
    <p:sldId id="264" r:id="rId10"/>
    <p:sldId id="265" r:id="rId11"/>
    <p:sldId id="268" r:id="rId12"/>
    <p:sldId id="269" r:id="rId13"/>
    <p:sldId id="273" r:id="rId14"/>
    <p:sldId id="274" r:id="rId15"/>
    <p:sldId id="270" r:id="rId16"/>
    <p:sldId id="276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4660"/>
  </p:normalViewPr>
  <p:slideViewPr>
    <p:cSldViewPr snapToGrid="0">
      <p:cViewPr varScale="1">
        <p:scale>
          <a:sx n="76" d="100"/>
          <a:sy n="76" d="100"/>
        </p:scale>
        <p:origin x="552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08.05.2019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99335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08.05.2019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1614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08.05.2019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59313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08.05.2019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062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08.05.2019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762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08.05.2019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6057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08.05.2019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34073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08.05.2019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663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08.05.2019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86116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08.05.2019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97239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08.05.2019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560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80380-A66F-4D95-ACA2-7D4D5E660D3C}" type="datetimeFigureOut">
              <a:rPr lang="cs-CZ" smtClean="0"/>
              <a:t>08.05.2019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293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6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BB20BD8-07AA-44EF-994F-0CE2FF04D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01" y="3321257"/>
            <a:ext cx="6053558" cy="24247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cs-CZ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DUHÁ 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SAD</a:t>
            </a:r>
            <a:r>
              <a:rPr lang="cs-CZ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ÚKOLŮ</a:t>
            </a:r>
          </a:p>
        </p:txBody>
      </p:sp>
      <p:sp>
        <p:nvSpPr>
          <p:cNvPr id="15" name="Freeform: Shape 18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6C6EE6E-A476-40B8-ACDB-F7302FADA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9395" y="99977"/>
            <a:ext cx="4282846" cy="17922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cs-CZ" sz="2000" b="1" dirty="0"/>
              <a:t>Programování</a:t>
            </a:r>
            <a:r>
              <a:rPr lang="en-US" sz="2000" b="1" dirty="0"/>
              <a:t> pro </a:t>
            </a:r>
            <a:r>
              <a:rPr lang="cs-CZ" sz="2000" b="1" dirty="0"/>
              <a:t>mobilní</a:t>
            </a:r>
            <a:r>
              <a:rPr lang="en-US" sz="2000" b="1" dirty="0"/>
              <a:t> platformy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Podnadpis 2">
            <a:extLst>
              <a:ext uri="{FF2B5EF4-FFF2-40B4-BE49-F238E27FC236}">
                <a16:creationId xmlns:a16="http://schemas.microsoft.com/office/drawing/2014/main" id="{24E7C8B8-79F3-4EEE-B5D2-9E20EB6794ED}"/>
              </a:ext>
            </a:extLst>
          </p:cNvPr>
          <p:cNvSpPr txBox="1">
            <a:spLocks/>
          </p:cNvSpPr>
          <p:nvPr/>
        </p:nvSpPr>
        <p:spPr>
          <a:xfrm>
            <a:off x="8386139" y="3143438"/>
            <a:ext cx="3474621" cy="2780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/>
              <a:t>Tomáš Cink	Jana </a:t>
            </a:r>
            <a:r>
              <a:rPr lang="en-US" sz="2000" b="1" dirty="0" err="1"/>
              <a:t>Bláhová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28128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Nadpis 1">
            <a:extLst>
              <a:ext uri="{FF2B5EF4-FFF2-40B4-BE49-F238E27FC236}">
                <a16:creationId xmlns:a16="http://schemas.microsoft.com/office/drawing/2014/main" id="{F90899F7-421C-4F94-AFB8-395D5E1CF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919" y="544777"/>
            <a:ext cx="4573475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Obsluha tlačítek</a:t>
            </a: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E5610133-A364-4B62-876D-F1551851B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193" y="262979"/>
            <a:ext cx="6580807" cy="1923621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A84C8787-5CB7-4660-B135-F6CE1D7F07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738" y="2109693"/>
            <a:ext cx="7269262" cy="3047420"/>
          </a:xfrm>
          <a:prstGeom prst="rect">
            <a:avLst/>
          </a:prstGeom>
        </p:spPr>
      </p:pic>
      <p:pic>
        <p:nvPicPr>
          <p:cNvPr id="7" name="Zástupný obsah 4">
            <a:extLst>
              <a:ext uri="{FF2B5EF4-FFF2-40B4-BE49-F238E27FC236}">
                <a16:creationId xmlns:a16="http://schemas.microsoft.com/office/drawing/2014/main" id="{3A858809-2BD3-48A3-B504-831883841C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655" y="5157115"/>
            <a:ext cx="7846346" cy="170088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7209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D726B479-C8F8-4E8A-B0E1-97E426ED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cs-CZ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IMPLEMENTACE</a:t>
            </a:r>
          </a:p>
        </p:txBody>
      </p:sp>
    </p:spTree>
    <p:extLst>
      <p:ext uri="{BB962C8B-B14F-4D97-AF65-F5344CB8AC3E}">
        <p14:creationId xmlns:p14="http://schemas.microsoft.com/office/powerpoint/2010/main" val="10732107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57B6C76-6EEA-4448-9D2C-EB4BCA256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cs-CZ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Aplikace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Obrázek 2">
            <a:extLst>
              <a:ext uri="{FF2B5EF4-FFF2-40B4-BE49-F238E27FC236}">
                <a16:creationId xmlns:a16="http://schemas.microsoft.com/office/drawing/2014/main" id="{4FB3DDA7-C368-40CA-ADD9-ED88055BD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9144" y="2251757"/>
            <a:ext cx="2650484" cy="4345667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905F7BED-06D1-4C37-A64A-5AD8F557E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26" y="2251756"/>
            <a:ext cx="2477859" cy="4369920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E4EFFCE0-E93B-49C9-8BA3-5088DA22E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070" y="2239348"/>
            <a:ext cx="2477859" cy="435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043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57B6C76-6EEA-4448-9D2C-EB4BCA256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22" y="321735"/>
            <a:ext cx="5458817" cy="9577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cs-CZ" sz="6000" dirty="0"/>
              <a:t>Třídy</a:t>
            </a: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FF3953E2-ABEE-45CB-BD31-111D825C3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23" y="1894018"/>
            <a:ext cx="5458816" cy="3251206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D83F26F-C55B-4A92-9AFF-4894D14E2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253414"/>
            <a:ext cx="0" cy="21209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B8EF6786-DB08-4E84-8962-687DD40B14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762" y="231113"/>
            <a:ext cx="5708227" cy="639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559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Nadpis 1">
            <a:extLst>
              <a:ext uri="{FF2B5EF4-FFF2-40B4-BE49-F238E27FC236}">
                <a16:creationId xmlns:a16="http://schemas.microsoft.com/office/drawing/2014/main" id="{F90899F7-421C-4F94-AFB8-395D5E1CF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919" y="544777"/>
            <a:ext cx="4573475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z="4800" dirty="0">
                <a:solidFill>
                  <a:schemeClr val="bg1"/>
                </a:solidFill>
              </a:rPr>
              <a:t>Hlavní okno</a:t>
            </a: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3F9C3C55-E7AB-4FCC-90CD-698F2A3F0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276" y="0"/>
            <a:ext cx="63417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358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Nadpis 1">
            <a:extLst>
              <a:ext uri="{FF2B5EF4-FFF2-40B4-BE49-F238E27FC236}">
                <a16:creationId xmlns:a16="http://schemas.microsoft.com/office/drawing/2014/main" id="{F90899F7-421C-4F94-AFB8-395D5E1CF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cs-CZ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Obsluha tlačítka při přidáv</a:t>
            </a:r>
            <a:r>
              <a:rPr lang="cs-CZ" sz="5400" dirty="0">
                <a:solidFill>
                  <a:srgbClr val="FFFFFF"/>
                </a:solidFill>
              </a:rPr>
              <a:t>ání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FD0F99B2-3F22-41A7-8455-345085355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73" y="2262811"/>
            <a:ext cx="11139854" cy="459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348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Nadpis 1">
            <a:extLst>
              <a:ext uri="{FF2B5EF4-FFF2-40B4-BE49-F238E27FC236}">
                <a16:creationId xmlns:a16="http://schemas.microsoft.com/office/drawing/2014/main" id="{F90899F7-421C-4F94-AFB8-395D5E1CF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802" y="405660"/>
            <a:ext cx="3831855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Vlastní</a:t>
            </a: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cs-CZ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vzhled</a:t>
            </a:r>
            <a:r>
              <a:rPr lang="cs-CZ" sz="4800" dirty="0">
                <a:solidFill>
                  <a:schemeClr val="bg1"/>
                </a:solidFill>
              </a:rPr>
              <a:t> </a:t>
            </a:r>
            <a:br>
              <a:rPr lang="cs-CZ" sz="4800" dirty="0">
                <a:solidFill>
                  <a:schemeClr val="bg1"/>
                </a:solidFill>
              </a:rPr>
            </a:br>
            <a:r>
              <a:rPr lang="cs-CZ" sz="4800" dirty="0">
                <a:solidFill>
                  <a:schemeClr val="bg1"/>
                </a:solidFill>
              </a:rPr>
              <a:t>pro</a:t>
            </a: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listview</a:t>
            </a: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F2BE809A-3667-4FBE-99A4-E91FAFC60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148" y="44147"/>
            <a:ext cx="6813853" cy="681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39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D726B479-C8F8-4E8A-B0E1-97E426ED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768" y="1441938"/>
            <a:ext cx="8284464" cy="3974124"/>
          </a:xfrm>
        </p:spPr>
        <p:txBody>
          <a:bodyPr>
            <a:normAutofit/>
          </a:bodyPr>
          <a:lstStyle/>
          <a:p>
            <a:pPr algn="ctr"/>
            <a:r>
              <a:rPr lang="cs-CZ" sz="6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Děkujeme za pozornost</a:t>
            </a:r>
          </a:p>
        </p:txBody>
      </p:sp>
    </p:spTree>
    <p:extLst>
      <p:ext uri="{BB962C8B-B14F-4D97-AF65-F5344CB8AC3E}">
        <p14:creationId xmlns:p14="http://schemas.microsoft.com/office/powerpoint/2010/main" val="3197011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D726B479-C8F8-4E8A-B0E1-97E426ED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cs-CZ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XML</a:t>
            </a:r>
          </a:p>
        </p:txBody>
      </p:sp>
    </p:spTree>
    <p:extLst>
      <p:ext uri="{BB962C8B-B14F-4D97-AF65-F5344CB8AC3E}">
        <p14:creationId xmlns:p14="http://schemas.microsoft.com/office/powerpoint/2010/main" val="6501208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57B6C76-6EEA-4448-9D2C-EB4BCA256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2" y="518184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Nadpis 1">
            <a:extLst>
              <a:ext uri="{FF2B5EF4-FFF2-40B4-BE49-F238E27FC236}">
                <a16:creationId xmlns:a16="http://schemas.microsoft.com/office/drawing/2014/main" id="{5254F94B-8220-4EF2-A34B-96CA21D3277D}"/>
              </a:ext>
            </a:extLst>
          </p:cNvPr>
          <p:cNvSpPr txBox="1">
            <a:spLocks/>
          </p:cNvSpPr>
          <p:nvPr/>
        </p:nvSpPr>
        <p:spPr>
          <a:xfrm>
            <a:off x="526072" y="128066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5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944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D726B479-C8F8-4E8A-B0E1-97E426ED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cs-CZ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SQLite</a:t>
            </a:r>
            <a:endParaRPr lang="cs-CZ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046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Nadpis 1">
            <a:extLst>
              <a:ext uri="{FF2B5EF4-FFF2-40B4-BE49-F238E27FC236}">
                <a16:creationId xmlns:a16="http://schemas.microsoft.com/office/drawing/2014/main" id="{F90899F7-421C-4F94-AFB8-395D5E1CF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73475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APLIKACE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7341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41D0CB60-F0D9-48DC-8C0D-78A43512DF8F}"/>
              </a:ext>
            </a:extLst>
          </p:cNvPr>
          <p:cNvSpPr txBox="1">
            <a:spLocks/>
          </p:cNvSpPr>
          <p:nvPr/>
        </p:nvSpPr>
        <p:spPr>
          <a:xfrm>
            <a:off x="750242" y="632990"/>
            <a:ext cx="4062643" cy="1043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Třída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zboží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Content Placeholder 20">
            <a:extLst>
              <a:ext uri="{FF2B5EF4-FFF2-40B4-BE49-F238E27FC236}">
                <a16:creationId xmlns:a16="http://schemas.microsoft.com/office/drawing/2014/main" id="{567894EB-1329-4E40-B7A5-8B3F160CF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dirty="0"/>
          </a:p>
        </p:txBody>
      </p:sp>
      <p:pic>
        <p:nvPicPr>
          <p:cNvPr id="19" name="Zástupný obsah 3">
            <a:extLst>
              <a:ext uri="{FF2B5EF4-FFF2-40B4-BE49-F238E27FC236}">
                <a16:creationId xmlns:a16="http://schemas.microsoft.com/office/drawing/2014/main" id="{8BB7DCDE-0148-417D-82A9-354B47E6E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394" y="643467"/>
            <a:ext cx="5146185" cy="527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4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57B6C76-6EEA-4448-9D2C-EB4BCA256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Obsluha kliknutí tlačítka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Zástupný obsah 4">
            <a:extLst>
              <a:ext uri="{FF2B5EF4-FFF2-40B4-BE49-F238E27FC236}">
                <a16:creationId xmlns:a16="http://schemas.microsoft.com/office/drawing/2014/main" id="{41D9DEA8-6878-402C-9DDB-7EA1A2C39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807" y="2310834"/>
            <a:ext cx="8348386" cy="423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370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D726B479-C8F8-4E8A-B0E1-97E426ED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cs-CZ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TabPages</a:t>
            </a:r>
            <a:endParaRPr lang="cs-CZ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742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57B6C76-6EEA-4448-9D2C-EB4BCA256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cs-CZ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Aplikace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Zástupný obsah 4">
            <a:extLst>
              <a:ext uri="{FF2B5EF4-FFF2-40B4-BE49-F238E27FC236}">
                <a16:creationId xmlns:a16="http://schemas.microsoft.com/office/drawing/2014/main" id="{1BBF37BE-3C41-4F29-9413-3D23E3D1C6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48" y="2187742"/>
            <a:ext cx="2425565" cy="4236798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6E2E3165-D756-43FB-9D55-E2EBDDC0E3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217" y="2187742"/>
            <a:ext cx="2425565" cy="4274125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92D75E6B-902E-45E1-A342-2493C50B8B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067" y="2187742"/>
            <a:ext cx="2511085" cy="427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04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36</Words>
  <Application>Microsoft Office PowerPoint</Application>
  <PresentationFormat>Širokoúhlá obrazovka</PresentationFormat>
  <Paragraphs>18</Paragraphs>
  <Slides>17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DUHÁ SADA ÚKOLŮ</vt:lpstr>
      <vt:lpstr>XML</vt:lpstr>
      <vt:lpstr>Prezentace aplikace PowerPoint</vt:lpstr>
      <vt:lpstr>SQLite</vt:lpstr>
      <vt:lpstr>APLIKACE</vt:lpstr>
      <vt:lpstr>Prezentace aplikace PowerPoint</vt:lpstr>
      <vt:lpstr>Obsluha kliknutí tlačítka</vt:lpstr>
      <vt:lpstr>TabPages</vt:lpstr>
      <vt:lpstr>Aplikace</vt:lpstr>
      <vt:lpstr>Obsluha tlačítek</vt:lpstr>
      <vt:lpstr>IMPLEMENTACE</vt:lpstr>
      <vt:lpstr>Aplikace</vt:lpstr>
      <vt:lpstr>Třídy</vt:lpstr>
      <vt:lpstr>Hlavní okno</vt:lpstr>
      <vt:lpstr>Obsluha tlačítka při přidávání</vt:lpstr>
      <vt:lpstr>Vlastní vzhled  pro listview</vt:lpstr>
      <vt:lpstr>Děkujeme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PRVNÍ SADY ÚKOLŮ</dc:title>
  <dc:creator>Tomáš Cink</dc:creator>
  <cp:lastModifiedBy>Tomáš Cink</cp:lastModifiedBy>
  <cp:revision>4</cp:revision>
  <dcterms:created xsi:type="dcterms:W3CDTF">2019-04-02T06:55:20Z</dcterms:created>
  <dcterms:modified xsi:type="dcterms:W3CDTF">2019-05-08T10:54:24Z</dcterms:modified>
</cp:coreProperties>
</file>