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85" r:id="rId3"/>
    <p:sldMasterId id="2147483687" r:id="rId4"/>
    <p:sldMasterId id="2147483693" r:id="rId5"/>
    <p:sldMasterId id="2147483705" r:id="rId6"/>
  </p:sldMasterIdLst>
  <p:sldIdLst>
    <p:sldId id="256" r:id="rId7"/>
    <p:sldId id="266" r:id="rId8"/>
    <p:sldId id="264" r:id="rId9"/>
    <p:sldId id="258" r:id="rId10"/>
    <p:sldId id="259" r:id="rId11"/>
    <p:sldId id="261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7E40D-B216-4710-BD18-207E86DC4C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3" y="-299340"/>
            <a:ext cx="11391334" cy="74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2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82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80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4055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51200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0706" y="395209"/>
            <a:ext cx="11617291" cy="2908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58527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628466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398405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68343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211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729574" y="1515298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8212091" y="1515298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E1361B6-8316-4AC7-8C5C-5371D9A5B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8017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655170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798729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1DEFAEA-9F02-4B9F-ACC6-353AF6C3EF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55574" y="296099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03515A44-D3E9-44BA-B3D4-43ECDBD5159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55574" y="2891254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5CED0A4D-1B43-4F94-A1B2-796349C976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1710" y="2891254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D5AFB38-0AC4-4043-A23A-C86F3145AE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710" y="296099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72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ADD85E6C-2694-4BB6-B396-E6F812C0190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3255649"/>
            <a:ext cx="11904055" cy="3602353"/>
          </a:xfrm>
          <a:custGeom>
            <a:avLst/>
            <a:gdLst>
              <a:gd name="connsiteX0" fmla="*/ 11582341 w 11904055"/>
              <a:gd name="connsiteY0" fmla="*/ 2503750 h 3602353"/>
              <a:gd name="connsiteX1" fmla="*/ 11769730 w 11904055"/>
              <a:gd name="connsiteY1" fmla="*/ 2573468 h 3602353"/>
              <a:gd name="connsiteX2" fmla="*/ 11833752 w 11904055"/>
              <a:gd name="connsiteY2" fmla="*/ 3052873 h 3602353"/>
              <a:gd name="connsiteX3" fmla="*/ 11413744 w 11904055"/>
              <a:gd name="connsiteY3" fmla="*/ 3602352 h 3602353"/>
              <a:gd name="connsiteX4" fmla="*/ 10552808 w 11904055"/>
              <a:gd name="connsiteY4" fmla="*/ 3602352 h 3602353"/>
              <a:gd name="connsiteX5" fmla="*/ 11290325 w 11904055"/>
              <a:gd name="connsiteY5" fmla="*/ 2637490 h 3602353"/>
              <a:gd name="connsiteX6" fmla="*/ 11582341 w 11904055"/>
              <a:gd name="connsiteY6" fmla="*/ 2503750 h 3602353"/>
              <a:gd name="connsiteX7" fmla="*/ 10782012 w 11904055"/>
              <a:gd name="connsiteY7" fmla="*/ 2174396 h 3602353"/>
              <a:gd name="connsiteX8" fmla="*/ 10969399 w 11904055"/>
              <a:gd name="connsiteY8" fmla="*/ 2244113 h 3602353"/>
              <a:gd name="connsiteX9" fmla="*/ 11033422 w 11904055"/>
              <a:gd name="connsiteY9" fmla="*/ 2723518 h 3602353"/>
              <a:gd name="connsiteX10" fmla="*/ 10361662 w 11904055"/>
              <a:gd name="connsiteY10" fmla="*/ 3602352 h 3602353"/>
              <a:gd name="connsiteX11" fmla="*/ 9500727 w 11904055"/>
              <a:gd name="connsiteY11" fmla="*/ 3602352 h 3602353"/>
              <a:gd name="connsiteX12" fmla="*/ 10489995 w 11904055"/>
              <a:gd name="connsiteY12" fmla="*/ 2308135 h 3602353"/>
              <a:gd name="connsiteX13" fmla="*/ 10782012 w 11904055"/>
              <a:gd name="connsiteY13" fmla="*/ 2174396 h 3602353"/>
              <a:gd name="connsiteX14" fmla="*/ 1691966 w 11904055"/>
              <a:gd name="connsiteY14" fmla="*/ 1637118 h 3602353"/>
              <a:gd name="connsiteX15" fmla="*/ 1879354 w 11904055"/>
              <a:gd name="connsiteY15" fmla="*/ 1706836 h 3602353"/>
              <a:gd name="connsiteX16" fmla="*/ 1943376 w 11904055"/>
              <a:gd name="connsiteY16" fmla="*/ 2186241 h 3602353"/>
              <a:gd name="connsiteX17" fmla="*/ 860935 w 11904055"/>
              <a:gd name="connsiteY17" fmla="*/ 3602352 h 3602353"/>
              <a:gd name="connsiteX18" fmla="*/ 0 w 11904055"/>
              <a:gd name="connsiteY18" fmla="*/ 3602352 h 3602353"/>
              <a:gd name="connsiteX19" fmla="*/ 0 w 11904055"/>
              <a:gd name="connsiteY19" fmla="*/ 3602351 h 3602353"/>
              <a:gd name="connsiteX20" fmla="*/ 1399949 w 11904055"/>
              <a:gd name="connsiteY20" fmla="*/ 1770858 h 3602353"/>
              <a:gd name="connsiteX21" fmla="*/ 1691966 w 11904055"/>
              <a:gd name="connsiteY21" fmla="*/ 1637118 h 3602353"/>
              <a:gd name="connsiteX22" fmla="*/ 8108140 w 11904055"/>
              <a:gd name="connsiteY22" fmla="*/ 1412767 h 3602353"/>
              <a:gd name="connsiteX23" fmla="*/ 8295528 w 11904055"/>
              <a:gd name="connsiteY23" fmla="*/ 1482484 h 3602353"/>
              <a:gd name="connsiteX24" fmla="*/ 8359550 w 11904055"/>
              <a:gd name="connsiteY24" fmla="*/ 1961890 h 3602353"/>
              <a:gd name="connsiteX25" fmla="*/ 7105620 w 11904055"/>
              <a:gd name="connsiteY25" fmla="*/ 3602352 h 3602353"/>
              <a:gd name="connsiteX26" fmla="*/ 6244685 w 11904055"/>
              <a:gd name="connsiteY26" fmla="*/ 3602352 h 3602353"/>
              <a:gd name="connsiteX27" fmla="*/ 7816123 w 11904055"/>
              <a:gd name="connsiteY27" fmla="*/ 1546506 h 3602353"/>
              <a:gd name="connsiteX28" fmla="*/ 8108140 w 11904055"/>
              <a:gd name="connsiteY28" fmla="*/ 1412767 h 3602353"/>
              <a:gd name="connsiteX29" fmla="*/ 9385014 w 11904055"/>
              <a:gd name="connsiteY29" fmla="*/ 1161427 h 3602353"/>
              <a:gd name="connsiteX30" fmla="*/ 9572402 w 11904055"/>
              <a:gd name="connsiteY30" fmla="*/ 1231145 h 3602353"/>
              <a:gd name="connsiteX31" fmla="*/ 9636423 w 11904055"/>
              <a:gd name="connsiteY31" fmla="*/ 1710549 h 3602353"/>
              <a:gd name="connsiteX32" fmla="*/ 8190375 w 11904055"/>
              <a:gd name="connsiteY32" fmla="*/ 3602352 h 3602353"/>
              <a:gd name="connsiteX33" fmla="*/ 7329441 w 11904055"/>
              <a:gd name="connsiteY33" fmla="*/ 3602352 h 3602353"/>
              <a:gd name="connsiteX34" fmla="*/ 9092997 w 11904055"/>
              <a:gd name="connsiteY34" fmla="*/ 1295167 h 3602353"/>
              <a:gd name="connsiteX35" fmla="*/ 9385014 w 11904055"/>
              <a:gd name="connsiteY35" fmla="*/ 1161427 h 3602353"/>
              <a:gd name="connsiteX36" fmla="*/ 3104652 w 11904055"/>
              <a:gd name="connsiteY36" fmla="*/ 1140248 h 3602353"/>
              <a:gd name="connsiteX37" fmla="*/ 3292040 w 11904055"/>
              <a:gd name="connsiteY37" fmla="*/ 1209966 h 3602353"/>
              <a:gd name="connsiteX38" fmla="*/ 3356063 w 11904055"/>
              <a:gd name="connsiteY38" fmla="*/ 1689371 h 3602353"/>
              <a:gd name="connsiteX39" fmla="*/ 1893826 w 11904055"/>
              <a:gd name="connsiteY39" fmla="*/ 3602352 h 3602353"/>
              <a:gd name="connsiteX40" fmla="*/ 1032889 w 11904055"/>
              <a:gd name="connsiteY40" fmla="*/ 3602352 h 3602353"/>
              <a:gd name="connsiteX41" fmla="*/ 2812635 w 11904055"/>
              <a:gd name="connsiteY41" fmla="*/ 1273988 h 3602353"/>
              <a:gd name="connsiteX42" fmla="*/ 3104652 w 11904055"/>
              <a:gd name="connsiteY42" fmla="*/ 1140248 h 3602353"/>
              <a:gd name="connsiteX43" fmla="*/ 10527184 w 11904055"/>
              <a:gd name="connsiteY43" fmla="*/ 1087492 h 3602353"/>
              <a:gd name="connsiteX44" fmla="*/ 10714572 w 11904055"/>
              <a:gd name="connsiteY44" fmla="*/ 1157209 h 3602353"/>
              <a:gd name="connsiteX45" fmla="*/ 10778593 w 11904055"/>
              <a:gd name="connsiteY45" fmla="*/ 1636614 h 3602353"/>
              <a:gd name="connsiteX46" fmla="*/ 9276031 w 11904055"/>
              <a:gd name="connsiteY46" fmla="*/ 3602352 h 3602353"/>
              <a:gd name="connsiteX47" fmla="*/ 8415095 w 11904055"/>
              <a:gd name="connsiteY47" fmla="*/ 3602352 h 3602353"/>
              <a:gd name="connsiteX48" fmla="*/ 10235167 w 11904055"/>
              <a:gd name="connsiteY48" fmla="*/ 1221231 h 3602353"/>
              <a:gd name="connsiteX49" fmla="*/ 10527184 w 11904055"/>
              <a:gd name="connsiteY49" fmla="*/ 1087492 h 3602353"/>
              <a:gd name="connsiteX50" fmla="*/ 4425492 w 11904055"/>
              <a:gd name="connsiteY50" fmla="*/ 821528 h 3602353"/>
              <a:gd name="connsiteX51" fmla="*/ 4612880 w 11904055"/>
              <a:gd name="connsiteY51" fmla="*/ 891246 h 3602353"/>
              <a:gd name="connsiteX52" fmla="*/ 4676903 w 11904055"/>
              <a:gd name="connsiteY52" fmla="*/ 1370650 h 3602353"/>
              <a:gd name="connsiteX53" fmla="*/ 2971045 w 11904055"/>
              <a:gd name="connsiteY53" fmla="*/ 3602352 h 3602353"/>
              <a:gd name="connsiteX54" fmla="*/ 2228075 w 11904055"/>
              <a:gd name="connsiteY54" fmla="*/ 3602352 h 3602353"/>
              <a:gd name="connsiteX55" fmla="*/ 2235176 w 11904055"/>
              <a:gd name="connsiteY55" fmla="*/ 3482988 h 3602353"/>
              <a:gd name="connsiteX56" fmla="*/ 2294666 w 11904055"/>
              <a:gd name="connsiteY56" fmla="*/ 3360904 h 3602353"/>
              <a:gd name="connsiteX57" fmla="*/ 4133476 w 11904055"/>
              <a:gd name="connsiteY57" fmla="*/ 955268 h 3602353"/>
              <a:gd name="connsiteX58" fmla="*/ 4425492 w 11904055"/>
              <a:gd name="connsiteY58" fmla="*/ 821528 h 3602353"/>
              <a:gd name="connsiteX59" fmla="*/ 5787281 w 11904055"/>
              <a:gd name="connsiteY59" fmla="*/ 372647 h 3602353"/>
              <a:gd name="connsiteX60" fmla="*/ 5974669 w 11904055"/>
              <a:gd name="connsiteY60" fmla="*/ 442365 h 3602353"/>
              <a:gd name="connsiteX61" fmla="*/ 6038692 w 11904055"/>
              <a:gd name="connsiteY61" fmla="*/ 921770 h 3602353"/>
              <a:gd name="connsiteX62" fmla="*/ 3989720 w 11904055"/>
              <a:gd name="connsiteY62" fmla="*/ 3602352 h 3602353"/>
              <a:gd name="connsiteX63" fmla="*/ 3227852 w 11904055"/>
              <a:gd name="connsiteY63" fmla="*/ 3602353 h 3602353"/>
              <a:gd name="connsiteX64" fmla="*/ 3233358 w 11904055"/>
              <a:gd name="connsiteY64" fmla="*/ 3509800 h 3602353"/>
              <a:gd name="connsiteX65" fmla="*/ 3292848 w 11904055"/>
              <a:gd name="connsiteY65" fmla="*/ 3387715 h 3602353"/>
              <a:gd name="connsiteX66" fmla="*/ 5495264 w 11904055"/>
              <a:gd name="connsiteY66" fmla="*/ 506388 h 3602353"/>
              <a:gd name="connsiteX67" fmla="*/ 5787281 w 11904055"/>
              <a:gd name="connsiteY67" fmla="*/ 372647 h 3602353"/>
              <a:gd name="connsiteX68" fmla="*/ 6896315 w 11904055"/>
              <a:gd name="connsiteY68" fmla="*/ 289347 h 3602353"/>
              <a:gd name="connsiteX69" fmla="*/ 7083704 w 11904055"/>
              <a:gd name="connsiteY69" fmla="*/ 359064 h 3602353"/>
              <a:gd name="connsiteX70" fmla="*/ 7147725 w 11904055"/>
              <a:gd name="connsiteY70" fmla="*/ 838469 h 3602353"/>
              <a:gd name="connsiteX71" fmla="*/ 5035081 w 11904055"/>
              <a:gd name="connsiteY71" fmla="*/ 3602353 h 3602353"/>
              <a:gd name="connsiteX72" fmla="*/ 4174147 w 11904055"/>
              <a:gd name="connsiteY72" fmla="*/ 3602352 h 3602353"/>
              <a:gd name="connsiteX73" fmla="*/ 6604298 w 11904055"/>
              <a:gd name="connsiteY73" fmla="*/ 423088 h 3602353"/>
              <a:gd name="connsiteX74" fmla="*/ 6896315 w 11904055"/>
              <a:gd name="connsiteY74" fmla="*/ 289347 h 3602353"/>
              <a:gd name="connsiteX75" fmla="*/ 8134781 w 11904055"/>
              <a:gd name="connsiteY75" fmla="*/ 587 h 3602353"/>
              <a:gd name="connsiteX76" fmla="*/ 8322169 w 11904055"/>
              <a:gd name="connsiteY76" fmla="*/ 70304 h 3602353"/>
              <a:gd name="connsiteX77" fmla="*/ 8386192 w 11904055"/>
              <a:gd name="connsiteY77" fmla="*/ 549710 h 3602353"/>
              <a:gd name="connsiteX78" fmla="*/ 6052827 w 11904055"/>
              <a:gd name="connsiteY78" fmla="*/ 3602352 h 3602353"/>
              <a:gd name="connsiteX79" fmla="*/ 5191892 w 11904055"/>
              <a:gd name="connsiteY79" fmla="*/ 3602352 h 3602353"/>
              <a:gd name="connsiteX80" fmla="*/ 7842765 w 11904055"/>
              <a:gd name="connsiteY80" fmla="*/ 134328 h 3602353"/>
              <a:gd name="connsiteX81" fmla="*/ 8134781 w 11904055"/>
              <a:gd name="connsiteY81" fmla="*/ 587 h 360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1904055" h="3602353">
                <a:moveTo>
                  <a:pt x="11582341" y="2503750"/>
                </a:moveTo>
                <a:cubicBezTo>
                  <a:pt x="11648102" y="2507602"/>
                  <a:pt x="11713456" y="2530454"/>
                  <a:pt x="11769730" y="2573468"/>
                </a:cubicBezTo>
                <a:cubicBezTo>
                  <a:pt x="11919793" y="2688173"/>
                  <a:pt x="11948456" y="2902810"/>
                  <a:pt x="11833752" y="3052873"/>
                </a:cubicBezTo>
                <a:lnTo>
                  <a:pt x="11413744" y="3602352"/>
                </a:lnTo>
                <a:lnTo>
                  <a:pt x="10552808" y="3602352"/>
                </a:lnTo>
                <a:lnTo>
                  <a:pt x="11290325" y="2637490"/>
                </a:lnTo>
                <a:cubicBezTo>
                  <a:pt x="11362015" y="2543701"/>
                  <a:pt x="11472742" y="2497333"/>
                  <a:pt x="11582341" y="2503750"/>
                </a:cubicBezTo>
                <a:close/>
                <a:moveTo>
                  <a:pt x="10782012" y="2174396"/>
                </a:moveTo>
                <a:cubicBezTo>
                  <a:pt x="10847772" y="2178246"/>
                  <a:pt x="10913126" y="2201099"/>
                  <a:pt x="10969399" y="2244113"/>
                </a:cubicBezTo>
                <a:cubicBezTo>
                  <a:pt x="11119462" y="2358818"/>
                  <a:pt x="11148126" y="2573455"/>
                  <a:pt x="11033422" y="2723518"/>
                </a:cubicBezTo>
                <a:lnTo>
                  <a:pt x="10361662" y="3602352"/>
                </a:lnTo>
                <a:lnTo>
                  <a:pt x="9500727" y="3602352"/>
                </a:lnTo>
                <a:lnTo>
                  <a:pt x="10489995" y="2308135"/>
                </a:lnTo>
                <a:cubicBezTo>
                  <a:pt x="10561685" y="2214346"/>
                  <a:pt x="10672411" y="2167978"/>
                  <a:pt x="10782012" y="2174396"/>
                </a:cubicBezTo>
                <a:close/>
                <a:moveTo>
                  <a:pt x="1691966" y="1637118"/>
                </a:moveTo>
                <a:cubicBezTo>
                  <a:pt x="1757726" y="1640968"/>
                  <a:pt x="1823080" y="1663822"/>
                  <a:pt x="1879354" y="1706836"/>
                </a:cubicBezTo>
                <a:cubicBezTo>
                  <a:pt x="2029417" y="1821540"/>
                  <a:pt x="2058080" y="2036178"/>
                  <a:pt x="1943376" y="2186241"/>
                </a:cubicBezTo>
                <a:lnTo>
                  <a:pt x="860935" y="3602352"/>
                </a:lnTo>
                <a:lnTo>
                  <a:pt x="0" y="3602352"/>
                </a:lnTo>
                <a:lnTo>
                  <a:pt x="0" y="3602351"/>
                </a:lnTo>
                <a:lnTo>
                  <a:pt x="1399949" y="1770858"/>
                </a:lnTo>
                <a:cubicBezTo>
                  <a:pt x="1471639" y="1677069"/>
                  <a:pt x="1582366" y="1630701"/>
                  <a:pt x="1691966" y="1637118"/>
                </a:cubicBezTo>
                <a:close/>
                <a:moveTo>
                  <a:pt x="8108140" y="1412767"/>
                </a:moveTo>
                <a:cubicBezTo>
                  <a:pt x="8173900" y="1416618"/>
                  <a:pt x="8239254" y="1439471"/>
                  <a:pt x="8295528" y="1482484"/>
                </a:cubicBezTo>
                <a:cubicBezTo>
                  <a:pt x="8445591" y="1597188"/>
                  <a:pt x="8474254" y="1811827"/>
                  <a:pt x="8359550" y="1961890"/>
                </a:cubicBezTo>
                <a:lnTo>
                  <a:pt x="7105620" y="3602352"/>
                </a:lnTo>
                <a:lnTo>
                  <a:pt x="6244685" y="3602352"/>
                </a:lnTo>
                <a:lnTo>
                  <a:pt x="7816123" y="1546506"/>
                </a:lnTo>
                <a:cubicBezTo>
                  <a:pt x="7887814" y="1452716"/>
                  <a:pt x="7998540" y="1406349"/>
                  <a:pt x="8108140" y="1412767"/>
                </a:cubicBezTo>
                <a:close/>
                <a:moveTo>
                  <a:pt x="9385014" y="1161427"/>
                </a:moveTo>
                <a:cubicBezTo>
                  <a:pt x="9450774" y="1165277"/>
                  <a:pt x="9516128" y="1188130"/>
                  <a:pt x="9572402" y="1231145"/>
                </a:cubicBezTo>
                <a:cubicBezTo>
                  <a:pt x="9722465" y="1345849"/>
                  <a:pt x="9751129" y="1560486"/>
                  <a:pt x="9636423" y="1710549"/>
                </a:cubicBezTo>
                <a:lnTo>
                  <a:pt x="8190375" y="3602352"/>
                </a:lnTo>
                <a:lnTo>
                  <a:pt x="7329441" y="3602352"/>
                </a:lnTo>
                <a:lnTo>
                  <a:pt x="9092997" y="1295167"/>
                </a:lnTo>
                <a:cubicBezTo>
                  <a:pt x="9164687" y="1201377"/>
                  <a:pt x="9275414" y="1155009"/>
                  <a:pt x="9385014" y="1161427"/>
                </a:cubicBezTo>
                <a:close/>
                <a:moveTo>
                  <a:pt x="3104652" y="1140248"/>
                </a:moveTo>
                <a:cubicBezTo>
                  <a:pt x="3170412" y="1144098"/>
                  <a:pt x="3235766" y="1166952"/>
                  <a:pt x="3292040" y="1209966"/>
                </a:cubicBezTo>
                <a:cubicBezTo>
                  <a:pt x="3442103" y="1324671"/>
                  <a:pt x="3470767" y="1539308"/>
                  <a:pt x="3356063" y="1689371"/>
                </a:cubicBezTo>
                <a:lnTo>
                  <a:pt x="1893826" y="3602352"/>
                </a:lnTo>
                <a:lnTo>
                  <a:pt x="1032889" y="3602352"/>
                </a:lnTo>
                <a:lnTo>
                  <a:pt x="2812635" y="1273988"/>
                </a:lnTo>
                <a:cubicBezTo>
                  <a:pt x="2884326" y="1180199"/>
                  <a:pt x="2995052" y="1133831"/>
                  <a:pt x="3104652" y="1140248"/>
                </a:cubicBezTo>
                <a:close/>
                <a:moveTo>
                  <a:pt x="10527184" y="1087492"/>
                </a:moveTo>
                <a:cubicBezTo>
                  <a:pt x="10592944" y="1091342"/>
                  <a:pt x="10658298" y="1114195"/>
                  <a:pt x="10714572" y="1157209"/>
                </a:cubicBezTo>
                <a:cubicBezTo>
                  <a:pt x="10864635" y="1271913"/>
                  <a:pt x="10893299" y="1486551"/>
                  <a:pt x="10778593" y="1636614"/>
                </a:cubicBezTo>
                <a:lnTo>
                  <a:pt x="9276031" y="3602352"/>
                </a:lnTo>
                <a:lnTo>
                  <a:pt x="8415095" y="3602352"/>
                </a:lnTo>
                <a:lnTo>
                  <a:pt x="10235167" y="1221231"/>
                </a:lnTo>
                <a:cubicBezTo>
                  <a:pt x="10306857" y="1127442"/>
                  <a:pt x="10417583" y="1081074"/>
                  <a:pt x="10527184" y="1087492"/>
                </a:cubicBezTo>
                <a:close/>
                <a:moveTo>
                  <a:pt x="4425492" y="821528"/>
                </a:moveTo>
                <a:cubicBezTo>
                  <a:pt x="4491251" y="825379"/>
                  <a:pt x="4556607" y="848231"/>
                  <a:pt x="4612880" y="891246"/>
                </a:cubicBezTo>
                <a:cubicBezTo>
                  <a:pt x="4762943" y="1005950"/>
                  <a:pt x="4791607" y="1220588"/>
                  <a:pt x="4676903" y="1370650"/>
                </a:cubicBezTo>
                <a:lnTo>
                  <a:pt x="2971045" y="3602352"/>
                </a:lnTo>
                <a:lnTo>
                  <a:pt x="2228075" y="3602352"/>
                </a:lnTo>
                <a:lnTo>
                  <a:pt x="2235176" y="3482988"/>
                </a:lnTo>
                <a:cubicBezTo>
                  <a:pt x="2246274" y="3439971"/>
                  <a:pt x="2265990" y="3398420"/>
                  <a:pt x="2294666" y="3360904"/>
                </a:cubicBezTo>
                <a:lnTo>
                  <a:pt x="4133476" y="955268"/>
                </a:lnTo>
                <a:cubicBezTo>
                  <a:pt x="4205166" y="861479"/>
                  <a:pt x="4315892" y="815111"/>
                  <a:pt x="4425492" y="821528"/>
                </a:cubicBezTo>
                <a:close/>
                <a:moveTo>
                  <a:pt x="5787281" y="372647"/>
                </a:moveTo>
                <a:cubicBezTo>
                  <a:pt x="5853041" y="376498"/>
                  <a:pt x="5918396" y="399351"/>
                  <a:pt x="5974669" y="442365"/>
                </a:cubicBezTo>
                <a:cubicBezTo>
                  <a:pt x="6124732" y="557070"/>
                  <a:pt x="6153396" y="771707"/>
                  <a:pt x="6038692" y="921770"/>
                </a:cubicBezTo>
                <a:lnTo>
                  <a:pt x="3989720" y="3602352"/>
                </a:lnTo>
                <a:lnTo>
                  <a:pt x="3227852" y="3602353"/>
                </a:lnTo>
                <a:lnTo>
                  <a:pt x="3233358" y="3509800"/>
                </a:lnTo>
                <a:cubicBezTo>
                  <a:pt x="3244456" y="3466782"/>
                  <a:pt x="3264173" y="3425231"/>
                  <a:pt x="3292848" y="3387715"/>
                </a:cubicBezTo>
                <a:lnTo>
                  <a:pt x="5495264" y="506388"/>
                </a:lnTo>
                <a:cubicBezTo>
                  <a:pt x="5566956" y="412598"/>
                  <a:pt x="5677682" y="366230"/>
                  <a:pt x="5787281" y="372647"/>
                </a:cubicBezTo>
                <a:close/>
                <a:moveTo>
                  <a:pt x="6896315" y="289347"/>
                </a:moveTo>
                <a:cubicBezTo>
                  <a:pt x="6962075" y="293197"/>
                  <a:pt x="7027430" y="316050"/>
                  <a:pt x="7083704" y="359064"/>
                </a:cubicBezTo>
                <a:cubicBezTo>
                  <a:pt x="7233766" y="473768"/>
                  <a:pt x="7262430" y="688406"/>
                  <a:pt x="7147725" y="838469"/>
                </a:cubicBezTo>
                <a:lnTo>
                  <a:pt x="5035081" y="3602353"/>
                </a:lnTo>
                <a:lnTo>
                  <a:pt x="4174147" y="3602352"/>
                </a:lnTo>
                <a:lnTo>
                  <a:pt x="6604298" y="423088"/>
                </a:lnTo>
                <a:cubicBezTo>
                  <a:pt x="6675989" y="329298"/>
                  <a:pt x="6786715" y="282930"/>
                  <a:pt x="6896315" y="289347"/>
                </a:cubicBezTo>
                <a:close/>
                <a:moveTo>
                  <a:pt x="8134781" y="587"/>
                </a:moveTo>
                <a:cubicBezTo>
                  <a:pt x="8200542" y="4437"/>
                  <a:pt x="8265896" y="27291"/>
                  <a:pt x="8322169" y="70304"/>
                </a:cubicBezTo>
                <a:cubicBezTo>
                  <a:pt x="8472232" y="185009"/>
                  <a:pt x="8500896" y="399647"/>
                  <a:pt x="8386192" y="549710"/>
                </a:cubicBezTo>
                <a:lnTo>
                  <a:pt x="6052827" y="3602352"/>
                </a:lnTo>
                <a:lnTo>
                  <a:pt x="5191892" y="3602352"/>
                </a:lnTo>
                <a:lnTo>
                  <a:pt x="7842765" y="134328"/>
                </a:lnTo>
                <a:cubicBezTo>
                  <a:pt x="7914455" y="40538"/>
                  <a:pt x="8025182" y="-5830"/>
                  <a:pt x="8134781" y="5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01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433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755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67539AF6-5D49-44B8-BBE5-89EA831A48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38350" y="0"/>
            <a:ext cx="405765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AB0763-12DF-41B9-B692-22FB8DB24B15}"/>
              </a:ext>
            </a:extLst>
          </p:cNvPr>
          <p:cNvSpPr/>
          <p:nvPr userDrawn="1"/>
        </p:nvSpPr>
        <p:spPr>
          <a:xfrm>
            <a:off x="0" y="0"/>
            <a:ext cx="20383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771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6EE34E5-ADA6-4EE7-BC24-98C8E9A86B8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1852" y="653142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E143D-2918-4056-AC94-92DF81A575B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05502" y="2576900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334882F-9259-4D67-9996-302AE17E5F7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183677" y="4500658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7452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4985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473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cs-CZ" altLang="ko-KR"/>
              <a:t>Po kliknutí můžete upravovat styly textu v předloze.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cs-CZ" altLang="ko-KR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42690531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cs-CZ" altLang="ko-KR"/>
              <a:t>Po kliknutí můžete upravovat styly textu v předloze.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cs-CZ" altLang="ko-KR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3215271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015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90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D63298-FD40-40D3-B9A1-91A048F4B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B0DA01-1629-40E8-88A1-FB319DA11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D0202FF-0A66-4A3D-9D36-441E03C8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87BF-5444-4DD6-995D-2EDC00E7EE83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66F50DF-963A-406C-9647-1D7EF120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E2BA438-9E5F-4D10-B374-E6E9B65D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546A-EB8D-4F94-89AD-BCAE3789F7D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2937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13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252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408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894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43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32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716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581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127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9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1CD0F0-C157-4A74-85C5-3764950204CE}"/>
              </a:ext>
            </a:extLst>
          </p:cNvPr>
          <p:cNvSpPr/>
          <p:nvPr userDrawn="1"/>
        </p:nvSpPr>
        <p:spPr>
          <a:xfrm>
            <a:off x="0" y="0"/>
            <a:ext cx="12191999" cy="2552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88E2B-8914-4A51-93D1-53EE236F8DAE}"/>
              </a:ext>
            </a:extLst>
          </p:cNvPr>
          <p:cNvGrpSpPr/>
          <p:nvPr userDrawn="1"/>
        </p:nvGrpSpPr>
        <p:grpSpPr>
          <a:xfrm>
            <a:off x="1" y="2543120"/>
            <a:ext cx="12192000" cy="92498"/>
            <a:chOff x="11445923" y="0"/>
            <a:chExt cx="1119115" cy="25522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3FC2A0-2C8C-454E-A2FC-805728A75C98}"/>
                </a:ext>
              </a:extLst>
            </p:cNvPr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90C1EE-6A6F-42D3-83B8-026B5166B341}"/>
                </a:ext>
              </a:extLst>
            </p:cNvPr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AFA40F-A963-4E4B-8411-ED8116D801AE}"/>
                </a:ext>
              </a:extLst>
            </p:cNvPr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457DA5-8BD8-4BD1-ABAC-1702790078A5}"/>
              </a:ext>
            </a:extLst>
          </p:cNvPr>
          <p:cNvGrpSpPr/>
          <p:nvPr userDrawn="1"/>
        </p:nvGrpSpPr>
        <p:grpSpPr>
          <a:xfrm>
            <a:off x="11126530" y="59960"/>
            <a:ext cx="983575" cy="1226175"/>
            <a:chOff x="8411919" y="701065"/>
            <a:chExt cx="2800065" cy="34907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DD6D29-DDE2-45C1-A138-CADB303F7C9F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DC7CD9-2180-42AE-8704-20DBF67B1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0A05A7-05C3-49E0-9D7D-F545E41AF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A9F57B-F0AC-4B12-9AF5-A2D627622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285139-F2C4-446A-B33F-24C8A0E0D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5932DE-97EB-4356-AB7E-C15C95618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91D568-C449-4AA9-82B1-532949781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8F475E-0095-4F26-BB26-022930977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EFA47E-8BD9-48B8-8713-E45FE90BC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6E6CA7-B7F3-4621-A76D-BA617AA32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4EE110-4344-4F52-A647-018872E82CB7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D380D3-EEA7-40C1-B43D-07CD1E39F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724384-2A2C-43ED-8941-9540034BD8C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0ACFEA-6181-41EB-8BED-A51527F7C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1BAF15-78AF-4795-B4FC-753D1EF9E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50C95F-629C-490C-8BAC-78DABCD85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A19A85-9EC7-455C-8DD6-187CB92EDEE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240E26-80CD-41EC-B8BB-D59466F37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C3978A-C5FA-42C9-8D7B-F6438BA609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388F42-C696-4539-BD00-F21F87F8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148E84D-1A6D-4271-8A0A-660F1B15D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B5DA5F-B400-4F36-B83F-421F78931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4EE669-9E4C-4CA7-A3A7-33BC296CAA71}"/>
              </a:ext>
            </a:extLst>
          </p:cNvPr>
          <p:cNvGrpSpPr/>
          <p:nvPr userDrawn="1"/>
        </p:nvGrpSpPr>
        <p:grpSpPr>
          <a:xfrm rot="15730005">
            <a:off x="10036530" y="262594"/>
            <a:ext cx="983575" cy="1226175"/>
            <a:chOff x="8411919" y="701065"/>
            <a:chExt cx="2800065" cy="349070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C4FCD0-D80E-4BDE-A5CD-8F0BC7673FD2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A6BF7A-2F64-4D37-A80A-A731FAAE6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D40FFE-6973-4966-BE8A-2C8BFC6DE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8D0628B-4C25-405C-B92F-967A2F552D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5B7347-0448-457F-8A6E-209E78A22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F3020F-2980-43D8-A6E1-A1C26839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2F092F-EF39-4548-B871-05F5F502C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6979FA-828A-48D4-9C8B-6F50EEDAC5A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0A29C4-0BDC-4C57-A752-FBD4848DD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195D661-139C-43DA-B191-64D4E3EB6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0B6320-BEEA-4ED4-886F-54835A7A8DC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0C052C-0C49-45D2-95B4-EB71C5303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C62899-030E-4CD7-8551-E8FB609D8372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53D3BE-5268-47BB-88DC-D80B00614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2C63B3-FEBC-4E81-A83F-442EFD970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39260-DA6B-4278-8342-339E9D7EE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9196E6-7FB0-4C52-A592-204D37882FDF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56BBE9-7A54-44FD-8960-0A51776C1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9F36F4-C91F-4046-832E-002EF0AE55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280801-44E2-40E6-9915-0A3ADC26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EA181D-8A90-4729-8E01-BAB32AE98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547D6E-9ECC-481E-83BB-010BB8DA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7AD10F-453A-4E8D-AD1B-4B24EAEAFAD1}"/>
              </a:ext>
            </a:extLst>
          </p:cNvPr>
          <p:cNvGrpSpPr/>
          <p:nvPr userDrawn="1"/>
        </p:nvGrpSpPr>
        <p:grpSpPr>
          <a:xfrm rot="6889181">
            <a:off x="10412956" y="1601928"/>
            <a:ext cx="796471" cy="992922"/>
            <a:chOff x="8411919" y="701065"/>
            <a:chExt cx="2800065" cy="349070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D64DF2-DC03-4DA2-8ECD-92414187EC81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570102-6A32-4B3B-906D-BD894379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C6062CC-F21A-41D5-B8B5-545A84281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52F408-DC70-476B-A49E-0EC9DCC8A68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5B904B-857F-43D9-88E8-9889A777C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BCEDAA-E03D-4863-BBCD-A3499AB57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D46D37-1080-4754-9469-9332FD8D4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5EE8BE-F561-4363-B07C-2A8568C849D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DEA6CE-6883-439C-90F3-B68265182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9EBADE-0038-4448-AE69-7A30F68146A9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478AC4-0F9A-4B28-B8AE-A5C3FC191FD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4C4057-53E5-4332-A8BC-0476466B1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6E5EB65-4860-47A3-A636-1D5B4086E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726D1F-8E94-41C4-91B4-FE73F6CA4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5EE4BC-D4F2-4506-A3BC-1F4923320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371812-5AE7-41A7-8354-03341B0DD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530347-4200-441B-ABAD-B145DCE83342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E61C81E-2924-483B-81DE-205FCB7A44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24DC81-1E85-4D25-9885-81ACFF8EF9C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3CC859-CABB-414D-A81B-30AF7FDC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C5B7264-49F4-4210-9CA1-CF355D095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ED197B-9A2F-4634-9DE3-0062A5B45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A6F875E-26AF-47EC-80DA-4A202F58A299}"/>
              </a:ext>
            </a:extLst>
          </p:cNvPr>
          <p:cNvGrpSpPr/>
          <p:nvPr userDrawn="1"/>
        </p:nvGrpSpPr>
        <p:grpSpPr>
          <a:xfrm rot="20334324">
            <a:off x="11027040" y="751132"/>
            <a:ext cx="1164960" cy="1452298"/>
            <a:chOff x="8411919" y="701065"/>
            <a:chExt cx="2800065" cy="349070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77BA5B5-C758-4877-800C-0C7E4D9CEBE4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3A37C0-EC73-49DF-8FB5-5ECE4448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BA5729-6339-4F12-87C6-59FE6073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2BFEE7-A77F-4E6A-9E50-307AEE0A93E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402FDBD-1882-4637-A220-48C025A19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B18570-115A-4B82-B5E8-DEFEE35E3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3A398FB-C068-4429-A23D-89DBCBB6F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571856-F9E7-4ED8-B06C-57DFF6B9CC0F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A8CAEB4-E5DC-46B5-B31F-0CEF96845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937CDF-54A0-4EB9-87AA-3A6F53380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C0EDC4-79A2-48AC-9C2F-EC89AA5AF40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7274A9-AD57-4BC8-9D3E-4444CD75C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CE58877-41A8-426A-A97C-C7E929F3EB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DEBC82F-0A62-4539-9DAC-1F7078C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A5A7A4C-C4AC-4031-8AE8-3C1D0B91D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3F73277-134F-4896-A41B-6121A4464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84486BE-FF72-4400-AED7-FC2F51FF8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7E4E1DC-4629-41E4-881E-039F4A4E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BF3104-364F-4626-A5B8-05B4D1ADCA6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A45D2F-F00F-4129-99E1-0B7C1B4A4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6CA710A-0CE7-4CEF-B09B-27A332D95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CF51995-51FB-475E-94CD-AEE40B217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0D5CCF4-AEE8-4235-B77C-72150C7B86A8}"/>
              </a:ext>
            </a:extLst>
          </p:cNvPr>
          <p:cNvGrpSpPr/>
          <p:nvPr userDrawn="1"/>
        </p:nvGrpSpPr>
        <p:grpSpPr>
          <a:xfrm rot="20334324">
            <a:off x="9037156" y="71664"/>
            <a:ext cx="753407" cy="737354"/>
            <a:chOff x="8411919" y="701065"/>
            <a:chExt cx="2800065" cy="34907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66712C-D9DC-4E1B-B224-EE2C1109D35C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3352840-ABD4-47EF-ADD9-AA88424C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9F6F136-D82F-4732-9A09-51877B300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357C639-5D19-43DF-9527-8D32F5DC8C97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9BA665B-04B0-4300-9EB4-1CFFE3ED4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F1951ED-ABFB-4722-9F63-B0B27E2C2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4E12DE-0E57-4B8F-A49C-688E0958E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E4BC377-B444-49A0-A473-E947787673A9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6B46601-4F83-4893-8A97-6736B822C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7EEF4EC-D9C6-4972-9B35-88DF77520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2B4C8D5-FD70-44AE-8137-B0A8F4ACCEA6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403C5D-66B6-4B98-9623-F82EEB8A9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521883D-899C-437B-9424-C11E887F4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1EE4CB0-E6F1-4616-8CFD-ABC08418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622344-682A-45AB-BDAC-D83955B30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3F36C3A-AAA2-43EC-A1CA-D5CCDC6E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D7E67AE-8D68-43B6-A73E-4A33D1A25236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A0A232-916A-46A2-A7C1-987C26163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78AD056-AB72-4926-86BA-E77C4E1712F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89B293-9518-480B-92F2-B3FD6AE4D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9E57236-C826-4A70-BF3F-87A183C24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F2DAEF-A763-4480-9B9B-5510A70DD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4C772B-1928-4597-8A34-F77909439262}"/>
              </a:ext>
            </a:extLst>
          </p:cNvPr>
          <p:cNvGrpSpPr/>
          <p:nvPr userDrawn="1"/>
        </p:nvGrpSpPr>
        <p:grpSpPr>
          <a:xfrm rot="19421998">
            <a:off x="9748081" y="1384230"/>
            <a:ext cx="717208" cy="701926"/>
            <a:chOff x="8411919" y="701065"/>
            <a:chExt cx="2800065" cy="349070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89472D-6102-4681-8E55-2C5794EE4E05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7A623-A535-43CF-9E20-EB48163E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4DDAD5E-B095-422F-B6CD-672CE6F95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204260-9189-46EB-869A-E95AE4088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B13CB03-7EDD-43E9-A3EE-08A70D250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4ACA07-2AC8-4301-AF7A-F872F5BCB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E9DDC0C-BE86-40AC-BA9D-02E3CE7A1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4D754C4-75A5-4238-AA8C-BB7B243E723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819C5E5-16FB-4BD7-ABFF-2AFB5E55E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7A9859-4815-4EA4-8F65-F968C9FC8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7B13CD7-AC6F-456F-9E2D-A202EA93C04D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2B697B7-B1AF-408B-A9B5-014F75EB3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FF57946-E60E-4726-9F65-63637C96D9A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B79018-A974-42C3-9327-9EE494BBB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027431D-F6A9-4475-92D1-2C456BFCE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510266C-E548-470A-8A98-08A02F3E2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7175B15-68E2-4A5E-9813-8991CCF80A4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A100DAD-AFB1-40DB-ADE7-B83F5DD89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20490C3-05EB-4F8F-B133-39AC8E8CA8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64D449B-2D2F-4B3F-8257-1F8D0DD91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C287B58-6106-4047-BAA2-C3406DDB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B63D3A8-33D6-4BC7-8CC9-857AAE669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7F06A6F-6318-483E-B452-C88B27C43350}"/>
              </a:ext>
            </a:extLst>
          </p:cNvPr>
          <p:cNvGrpSpPr/>
          <p:nvPr userDrawn="1"/>
        </p:nvGrpSpPr>
        <p:grpSpPr>
          <a:xfrm rot="19421998">
            <a:off x="9244413" y="1325575"/>
            <a:ext cx="458379" cy="448611"/>
            <a:chOff x="8411919" y="701065"/>
            <a:chExt cx="2800065" cy="349070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1CD7AF-1692-4440-B8BA-E670A60CBCCA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356FF31-B953-4F4E-B596-E60EA148F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C49752A-D43C-45B6-993D-EA5E0844C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753FBDD-B18B-409C-A47A-F97D2E3F5EF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1749067-1D7E-4678-B43D-843D42744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90CE84-57B1-4386-B44F-156E4FFC6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5B6C08B-4B3D-4F15-9BA5-AB40A1E1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C1DF333-9292-43D8-96FF-D38D03FC80C0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C4CB3EA-34E0-4265-818A-640BBCAED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85D7418-DA23-4D62-ADDA-A33D8629D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DA01C98-3668-44DC-BD8A-21C1F9B9CC2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7874D64-B6D5-4B26-9D31-C32312A1F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A0BDD8-5F2F-4871-AC80-15065F48B7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4FF47B-975B-495B-AFA7-626EA3CB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979DDAC-383E-484D-AD43-6040954E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E20253B-FE44-45FD-9073-793A2ACD3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A967840-EB8D-4A8D-9023-BA05C472301C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FA0587-ECDE-4476-B6DA-8C1636CCC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332D652-2851-49FA-9380-17419E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AB93698-E5DF-418F-84ED-95993EFBD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253BEA4-85D6-4559-8CD4-CD651FA0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3186F57-FF32-469C-8E8F-0D5A121C0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9A1B71-4BFB-417F-8ADF-A50673257A72}"/>
              </a:ext>
            </a:extLst>
          </p:cNvPr>
          <p:cNvGrpSpPr/>
          <p:nvPr userDrawn="1"/>
        </p:nvGrpSpPr>
        <p:grpSpPr>
          <a:xfrm rot="19421998">
            <a:off x="10765083" y="43767"/>
            <a:ext cx="412730" cy="403935"/>
            <a:chOff x="8411919" y="701065"/>
            <a:chExt cx="2800065" cy="349070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5970A27-55A6-4D07-8C70-C55D06337EBD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3ABF58-61A0-409C-A57E-EA1E39EFB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72E919-222D-4E11-9FBF-4092D8A0E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669C07E-C483-453C-AAEC-C3FBEDB040F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44DE8EA-742F-48A6-BEBC-F6781301E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6CB3F9E-2089-4472-92AB-7C98031C0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0B846A2-CA79-4A17-A686-E022D5745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9E7FB7-9E8D-44B6-8718-865071D5016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0C8432-AFF4-4746-83E6-40A3AD7EB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4C7F024-C3FD-44DA-B543-9D4C33842F0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1DFA92C-51B2-4F6C-AE96-147198D89D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F9FB3DC-4DAF-4AAE-9F4C-EFB7B0B94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FEA2574-D8E8-4BE5-9DEF-F08B7AF24CB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C142A40-9738-4197-9048-6E3CE2822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A05D9C8-371D-4CB4-967D-A728CB6DE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EB1DF40-1EA3-479A-8E44-C460A0911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94C8E4-D8F1-4623-8319-FC3C7547D1E9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2521ABC-062E-4457-999D-4BC3DE953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94EDE13-F833-42D7-A127-BB45FBFCB58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6DD19A0-42AC-4680-A070-B7D26A7EC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823B065-A184-4DE8-A2E9-BD9454771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6A0FAEF-9B32-47C8-BD6B-48A2993C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54488B-4AA8-4A29-9071-60D6AF00DA6E}"/>
              </a:ext>
            </a:extLst>
          </p:cNvPr>
          <p:cNvSpPr/>
          <p:nvPr userDrawn="1"/>
        </p:nvSpPr>
        <p:spPr>
          <a:xfrm>
            <a:off x="11445923" y="0"/>
            <a:ext cx="373038" cy="25522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AA5F804-B564-42DA-88D6-915FE7EFD1E7}"/>
              </a:ext>
            </a:extLst>
          </p:cNvPr>
          <p:cNvSpPr/>
          <p:nvPr userDrawn="1"/>
        </p:nvSpPr>
        <p:spPr>
          <a:xfrm>
            <a:off x="11818961" y="0"/>
            <a:ext cx="373038" cy="25522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977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866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064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60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658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507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991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461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467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288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4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15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99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1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0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3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84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95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21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xStyles>
    <p:titleStyle>
      <a:lvl1pPr algn="ctr" defTabSz="1219170" rtl="0" eaLnBrk="1" latinLnBrk="1" hangingPunct="1">
        <a:spcBef>
          <a:spcPct val="0"/>
        </a:spcBef>
        <a:buNone/>
        <a:defRPr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5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378189-F643-42AA-B0E3-6751FDA99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447" y="1094666"/>
            <a:ext cx="10733101" cy="2840037"/>
          </a:xfrm>
        </p:spPr>
        <p:txBody>
          <a:bodyPr>
            <a:normAutofit/>
          </a:bodyPr>
          <a:lstStyle/>
          <a:p>
            <a:r>
              <a:rPr lang="cs-CZ" sz="5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Systém pro podporu tvorby </a:t>
            </a:r>
            <a:br>
              <a:rPr lang="cs-CZ" sz="5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s-CZ" sz="5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studijních plánů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C340A9B-4E97-4397-AD3B-C57A7FEA4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736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Tomáš Cink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odnadpis 2">
            <a:extLst>
              <a:ext uri="{FF2B5EF4-FFF2-40B4-BE49-F238E27FC236}">
                <a16:creationId xmlns:a16="http://schemas.microsoft.com/office/drawing/2014/main" id="{C1202344-8541-4CB6-80F2-C537985FD434}"/>
              </a:ext>
            </a:extLst>
          </p:cNvPr>
          <p:cNvSpPr txBox="1">
            <a:spLocks/>
          </p:cNvSpPr>
          <p:nvPr/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457189" indent="-457189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cs-CZ" sz="1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Obhajoba bakalářské práce</a:t>
            </a:r>
          </a:p>
        </p:txBody>
      </p:sp>
    </p:spTree>
    <p:extLst>
      <p:ext uri="{BB962C8B-B14F-4D97-AF65-F5344CB8AC3E}">
        <p14:creationId xmlns:p14="http://schemas.microsoft.com/office/powerpoint/2010/main" val="380349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F01BC6F5-3098-42FC-ABB9-84FB641F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CÍLE</a:t>
            </a:r>
            <a:endParaRPr lang="cs-CZ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BA646340-ED02-4438-99D3-AF9E9896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191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0C8690-8632-4448-8B95-AE508FFA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Využité</a:t>
            </a:r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s-CZ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endParaRPr lang="cs-CZ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62153FD-20D7-433E-88E3-36B48705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200" dirty="0"/>
              <a:t>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200" dirty="0"/>
              <a:t>.NET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200" dirty="0"/>
              <a:t>UML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200" dirty="0"/>
              <a:t>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200" dirty="0"/>
              <a:t>NuGet</a:t>
            </a:r>
          </a:p>
        </p:txBody>
      </p:sp>
    </p:spTree>
    <p:extLst>
      <p:ext uri="{BB962C8B-B14F-4D97-AF65-F5344CB8AC3E}">
        <p14:creationId xmlns:p14="http://schemas.microsoft.com/office/powerpoint/2010/main" val="259039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9B31F5-B467-42C7-BCB2-0EE814BD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41685" cy="1899821"/>
          </a:xfrm>
        </p:spPr>
        <p:txBody>
          <a:bodyPr>
            <a:normAutofit/>
          </a:bodyPr>
          <a:lstStyle/>
          <a:p>
            <a:pPr algn="l"/>
            <a:r>
              <a:rPr lang="cs-CZ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Funkční</a:t>
            </a:r>
            <a:r>
              <a:rPr lang="cs-CZ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cs-CZ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s-CZ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požadavky</a:t>
            </a:r>
          </a:p>
        </p:txBody>
      </p:sp>
      <p:pic>
        <p:nvPicPr>
          <p:cNvPr id="6" name="Zástupný obsah 5" descr="Obsah obrázku text, mapa&#10;&#10;Popis byl vytvořen automaticky">
            <a:extLst>
              <a:ext uri="{FF2B5EF4-FFF2-40B4-BE49-F238E27FC236}">
                <a16:creationId xmlns:a16="http://schemas.microsoft.com/office/drawing/2014/main" id="{3882538F-DB91-464F-B269-4CA445BA7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85" y="-1"/>
            <a:ext cx="8250315" cy="6855897"/>
          </a:xfrm>
        </p:spPr>
      </p:pic>
    </p:spTree>
    <p:extLst>
      <p:ext uri="{BB962C8B-B14F-4D97-AF65-F5344CB8AC3E}">
        <p14:creationId xmlns:p14="http://schemas.microsoft.com/office/powerpoint/2010/main" val="81505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328DA3-5D74-4548-AA94-D3D3B0AC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61786" cy="1890944"/>
          </a:xfrm>
        </p:spPr>
        <p:txBody>
          <a:bodyPr anchor="ctr">
            <a:normAutofit/>
          </a:bodyPr>
          <a:lstStyle/>
          <a:p>
            <a:r>
              <a:rPr lang="cs-CZ" sz="5400" dirty="0"/>
              <a:t>Databáze</a:t>
            </a:r>
            <a:endParaRPr lang="cs-CZ" dirty="0"/>
          </a:p>
        </p:txBody>
      </p:sp>
      <p:pic>
        <p:nvPicPr>
          <p:cNvPr id="12" name="Zástupný obsah 11" descr="Obsah obrázku text&#10;&#10;Popis byl vytvořen automaticky">
            <a:extLst>
              <a:ext uri="{FF2B5EF4-FFF2-40B4-BE49-F238E27FC236}">
                <a16:creationId xmlns:a16="http://schemas.microsoft.com/office/drawing/2014/main" id="{17A0F7A2-22A3-410E-9A1E-7719FD8BB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85" y="273052"/>
            <a:ext cx="9050578" cy="5970038"/>
          </a:xfrm>
        </p:spPr>
      </p:pic>
    </p:spTree>
    <p:extLst>
      <p:ext uri="{BB962C8B-B14F-4D97-AF65-F5344CB8AC3E}">
        <p14:creationId xmlns:p14="http://schemas.microsoft.com/office/powerpoint/2010/main" val="39417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34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3568E-D795-4667-A657-1BE5EC6C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Ukázka</a:t>
            </a:r>
            <a:r>
              <a:rPr lang="cs-CZ" dirty="0"/>
              <a:t> </a:t>
            </a:r>
            <a:r>
              <a:rPr lang="cs-CZ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funkčnosti</a:t>
            </a:r>
            <a:endParaRPr lang="cs-CZ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A1B869-C0DF-4419-801E-7DDD21D16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214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2E5472ED-16DD-4F01-B1BA-78E521E25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895" y="2235200"/>
            <a:ext cx="11088210" cy="2387600"/>
          </a:xfrm>
        </p:spPr>
        <p:txBody>
          <a:bodyPr/>
          <a:lstStyle/>
          <a:p>
            <a:r>
              <a:rPr lang="cs-C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DĚKUJI ZA POZORNOST</a:t>
            </a:r>
            <a:br>
              <a:rPr lang="cs-C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cs-CZ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D339B6-5B3C-48FA-9A69-7FAF99F50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54116"/>
            <a:ext cx="7019277" cy="64791"/>
          </a:xfrm>
        </p:spPr>
        <p:txBody>
          <a:bodyPr/>
          <a:lstStyle/>
          <a:p>
            <a:r>
              <a:rPr lang="cs-CZ" dirty="0"/>
              <a:t>Všechny obrázky mají zdroj vlastní – Tomáš Cink</a:t>
            </a:r>
          </a:p>
        </p:txBody>
      </p:sp>
    </p:spTree>
    <p:extLst>
      <p:ext uri="{BB962C8B-B14F-4D97-AF65-F5344CB8AC3E}">
        <p14:creationId xmlns:p14="http://schemas.microsoft.com/office/powerpoint/2010/main" val="810896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bstract-paper-idea-bulb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</Words>
  <Application>Microsoft Office PowerPoint</Application>
  <PresentationFormat>Širokoúhlá obrazovka</PresentationFormat>
  <Paragraphs>15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6</vt:i4>
      </vt:variant>
      <vt:variant>
        <vt:lpstr>Nadpisy snímků</vt:lpstr>
      </vt:variant>
      <vt:variant>
        <vt:i4>8</vt:i4>
      </vt:variant>
    </vt:vector>
  </HeadingPairs>
  <TitlesOfParts>
    <vt:vector size="16" baseType="lpstr">
      <vt:lpstr>Arial</vt:lpstr>
      <vt:lpstr>Calibri</vt:lpstr>
      <vt:lpstr>Cover and End Slide Master</vt:lpstr>
      <vt:lpstr>Contents Slide Master</vt:lpstr>
      <vt:lpstr>Section Break Slide Master</vt:lpstr>
      <vt:lpstr>Abstract-paper-idea-bulb-PowerPoint-Templates-Widescreen</vt:lpstr>
      <vt:lpstr>Custom Design</vt:lpstr>
      <vt:lpstr>1_Custom Design</vt:lpstr>
      <vt:lpstr>Systém pro podporu tvorby  studijních plánů</vt:lpstr>
      <vt:lpstr>CÍLE</vt:lpstr>
      <vt:lpstr>Využité technologie</vt:lpstr>
      <vt:lpstr>Funkční  požadavky</vt:lpstr>
      <vt:lpstr>Databáze</vt:lpstr>
      <vt:lpstr>Prezentace aplikace PowerPoint</vt:lpstr>
      <vt:lpstr>Ukázka funkčnosti</vt:lpstr>
      <vt:lpstr>DĚKUJI ZA POZORNOST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Systém pro podporu tvorby  studijních plánů</dc:title>
  <dc:creator>Tomáš Cink</dc:creator>
  <cp:lastModifiedBy>Tomáš Cink</cp:lastModifiedBy>
  <cp:revision>1</cp:revision>
  <dcterms:created xsi:type="dcterms:W3CDTF">2019-05-13T07:56:15Z</dcterms:created>
  <dcterms:modified xsi:type="dcterms:W3CDTF">2019-05-13T08:02:03Z</dcterms:modified>
</cp:coreProperties>
</file>