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85" r:id="rId3"/>
    <p:sldMasterId id="2147483687" r:id="rId4"/>
    <p:sldMasterId id="2147483693" r:id="rId5"/>
    <p:sldMasterId id="2147483705" r:id="rId6"/>
  </p:sldMasterIdLst>
  <p:sldIdLst>
    <p:sldId id="256" r:id="rId7"/>
    <p:sldId id="266" r:id="rId8"/>
    <p:sldId id="264" r:id="rId9"/>
    <p:sldId id="258" r:id="rId10"/>
    <p:sldId id="259" r:id="rId11"/>
    <p:sldId id="261" r:id="rId12"/>
    <p:sldId id="263" r:id="rId13"/>
    <p:sldId id="267" r:id="rId14"/>
    <p:sldId id="268" r:id="rId15"/>
    <p:sldId id="270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8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8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4055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5120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21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551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798729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72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ADD85E6C-2694-4BB6-B396-E6F812C019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3255649"/>
            <a:ext cx="11904055" cy="3602353"/>
          </a:xfrm>
          <a:custGeom>
            <a:avLst/>
            <a:gdLst>
              <a:gd name="connsiteX0" fmla="*/ 11582341 w 11904055"/>
              <a:gd name="connsiteY0" fmla="*/ 2503750 h 3602353"/>
              <a:gd name="connsiteX1" fmla="*/ 11769730 w 11904055"/>
              <a:gd name="connsiteY1" fmla="*/ 2573468 h 3602353"/>
              <a:gd name="connsiteX2" fmla="*/ 11833752 w 11904055"/>
              <a:gd name="connsiteY2" fmla="*/ 3052873 h 3602353"/>
              <a:gd name="connsiteX3" fmla="*/ 11413744 w 11904055"/>
              <a:gd name="connsiteY3" fmla="*/ 3602352 h 3602353"/>
              <a:gd name="connsiteX4" fmla="*/ 10552808 w 11904055"/>
              <a:gd name="connsiteY4" fmla="*/ 3602352 h 3602353"/>
              <a:gd name="connsiteX5" fmla="*/ 11290325 w 11904055"/>
              <a:gd name="connsiteY5" fmla="*/ 2637490 h 3602353"/>
              <a:gd name="connsiteX6" fmla="*/ 11582341 w 11904055"/>
              <a:gd name="connsiteY6" fmla="*/ 2503750 h 3602353"/>
              <a:gd name="connsiteX7" fmla="*/ 10782012 w 11904055"/>
              <a:gd name="connsiteY7" fmla="*/ 2174396 h 3602353"/>
              <a:gd name="connsiteX8" fmla="*/ 10969399 w 11904055"/>
              <a:gd name="connsiteY8" fmla="*/ 2244113 h 3602353"/>
              <a:gd name="connsiteX9" fmla="*/ 11033422 w 11904055"/>
              <a:gd name="connsiteY9" fmla="*/ 2723518 h 3602353"/>
              <a:gd name="connsiteX10" fmla="*/ 10361662 w 11904055"/>
              <a:gd name="connsiteY10" fmla="*/ 3602352 h 3602353"/>
              <a:gd name="connsiteX11" fmla="*/ 9500727 w 11904055"/>
              <a:gd name="connsiteY11" fmla="*/ 3602352 h 3602353"/>
              <a:gd name="connsiteX12" fmla="*/ 10489995 w 11904055"/>
              <a:gd name="connsiteY12" fmla="*/ 2308135 h 3602353"/>
              <a:gd name="connsiteX13" fmla="*/ 10782012 w 11904055"/>
              <a:gd name="connsiteY13" fmla="*/ 2174396 h 3602353"/>
              <a:gd name="connsiteX14" fmla="*/ 1691966 w 11904055"/>
              <a:gd name="connsiteY14" fmla="*/ 1637118 h 3602353"/>
              <a:gd name="connsiteX15" fmla="*/ 1879354 w 11904055"/>
              <a:gd name="connsiteY15" fmla="*/ 1706836 h 3602353"/>
              <a:gd name="connsiteX16" fmla="*/ 1943376 w 11904055"/>
              <a:gd name="connsiteY16" fmla="*/ 2186241 h 3602353"/>
              <a:gd name="connsiteX17" fmla="*/ 860935 w 11904055"/>
              <a:gd name="connsiteY17" fmla="*/ 3602352 h 3602353"/>
              <a:gd name="connsiteX18" fmla="*/ 0 w 11904055"/>
              <a:gd name="connsiteY18" fmla="*/ 3602352 h 3602353"/>
              <a:gd name="connsiteX19" fmla="*/ 0 w 11904055"/>
              <a:gd name="connsiteY19" fmla="*/ 3602351 h 3602353"/>
              <a:gd name="connsiteX20" fmla="*/ 1399949 w 11904055"/>
              <a:gd name="connsiteY20" fmla="*/ 1770858 h 3602353"/>
              <a:gd name="connsiteX21" fmla="*/ 1691966 w 11904055"/>
              <a:gd name="connsiteY21" fmla="*/ 1637118 h 3602353"/>
              <a:gd name="connsiteX22" fmla="*/ 8108140 w 11904055"/>
              <a:gd name="connsiteY22" fmla="*/ 1412767 h 3602353"/>
              <a:gd name="connsiteX23" fmla="*/ 8295528 w 11904055"/>
              <a:gd name="connsiteY23" fmla="*/ 1482484 h 3602353"/>
              <a:gd name="connsiteX24" fmla="*/ 8359550 w 11904055"/>
              <a:gd name="connsiteY24" fmla="*/ 1961890 h 3602353"/>
              <a:gd name="connsiteX25" fmla="*/ 7105620 w 11904055"/>
              <a:gd name="connsiteY25" fmla="*/ 3602352 h 3602353"/>
              <a:gd name="connsiteX26" fmla="*/ 6244685 w 11904055"/>
              <a:gd name="connsiteY26" fmla="*/ 3602352 h 3602353"/>
              <a:gd name="connsiteX27" fmla="*/ 7816123 w 11904055"/>
              <a:gd name="connsiteY27" fmla="*/ 1546506 h 3602353"/>
              <a:gd name="connsiteX28" fmla="*/ 8108140 w 11904055"/>
              <a:gd name="connsiteY28" fmla="*/ 1412767 h 3602353"/>
              <a:gd name="connsiteX29" fmla="*/ 9385014 w 11904055"/>
              <a:gd name="connsiteY29" fmla="*/ 1161427 h 3602353"/>
              <a:gd name="connsiteX30" fmla="*/ 9572402 w 11904055"/>
              <a:gd name="connsiteY30" fmla="*/ 1231145 h 3602353"/>
              <a:gd name="connsiteX31" fmla="*/ 9636423 w 11904055"/>
              <a:gd name="connsiteY31" fmla="*/ 1710549 h 3602353"/>
              <a:gd name="connsiteX32" fmla="*/ 8190375 w 11904055"/>
              <a:gd name="connsiteY32" fmla="*/ 3602352 h 3602353"/>
              <a:gd name="connsiteX33" fmla="*/ 7329441 w 11904055"/>
              <a:gd name="connsiteY33" fmla="*/ 3602352 h 3602353"/>
              <a:gd name="connsiteX34" fmla="*/ 9092997 w 11904055"/>
              <a:gd name="connsiteY34" fmla="*/ 1295167 h 3602353"/>
              <a:gd name="connsiteX35" fmla="*/ 9385014 w 11904055"/>
              <a:gd name="connsiteY35" fmla="*/ 1161427 h 3602353"/>
              <a:gd name="connsiteX36" fmla="*/ 3104652 w 11904055"/>
              <a:gd name="connsiteY36" fmla="*/ 1140248 h 3602353"/>
              <a:gd name="connsiteX37" fmla="*/ 3292040 w 11904055"/>
              <a:gd name="connsiteY37" fmla="*/ 1209966 h 3602353"/>
              <a:gd name="connsiteX38" fmla="*/ 3356063 w 11904055"/>
              <a:gd name="connsiteY38" fmla="*/ 1689371 h 3602353"/>
              <a:gd name="connsiteX39" fmla="*/ 1893826 w 11904055"/>
              <a:gd name="connsiteY39" fmla="*/ 3602352 h 3602353"/>
              <a:gd name="connsiteX40" fmla="*/ 1032889 w 11904055"/>
              <a:gd name="connsiteY40" fmla="*/ 3602352 h 3602353"/>
              <a:gd name="connsiteX41" fmla="*/ 2812635 w 11904055"/>
              <a:gd name="connsiteY41" fmla="*/ 1273988 h 3602353"/>
              <a:gd name="connsiteX42" fmla="*/ 3104652 w 11904055"/>
              <a:gd name="connsiteY42" fmla="*/ 1140248 h 3602353"/>
              <a:gd name="connsiteX43" fmla="*/ 10527184 w 11904055"/>
              <a:gd name="connsiteY43" fmla="*/ 1087492 h 3602353"/>
              <a:gd name="connsiteX44" fmla="*/ 10714572 w 11904055"/>
              <a:gd name="connsiteY44" fmla="*/ 1157209 h 3602353"/>
              <a:gd name="connsiteX45" fmla="*/ 10778593 w 11904055"/>
              <a:gd name="connsiteY45" fmla="*/ 1636614 h 3602353"/>
              <a:gd name="connsiteX46" fmla="*/ 9276031 w 11904055"/>
              <a:gd name="connsiteY46" fmla="*/ 3602352 h 3602353"/>
              <a:gd name="connsiteX47" fmla="*/ 8415095 w 11904055"/>
              <a:gd name="connsiteY47" fmla="*/ 3602352 h 3602353"/>
              <a:gd name="connsiteX48" fmla="*/ 10235167 w 11904055"/>
              <a:gd name="connsiteY48" fmla="*/ 1221231 h 3602353"/>
              <a:gd name="connsiteX49" fmla="*/ 10527184 w 11904055"/>
              <a:gd name="connsiteY49" fmla="*/ 1087492 h 3602353"/>
              <a:gd name="connsiteX50" fmla="*/ 4425492 w 11904055"/>
              <a:gd name="connsiteY50" fmla="*/ 821528 h 3602353"/>
              <a:gd name="connsiteX51" fmla="*/ 4612880 w 11904055"/>
              <a:gd name="connsiteY51" fmla="*/ 891246 h 3602353"/>
              <a:gd name="connsiteX52" fmla="*/ 4676903 w 11904055"/>
              <a:gd name="connsiteY52" fmla="*/ 1370650 h 3602353"/>
              <a:gd name="connsiteX53" fmla="*/ 2971045 w 11904055"/>
              <a:gd name="connsiteY53" fmla="*/ 3602352 h 3602353"/>
              <a:gd name="connsiteX54" fmla="*/ 2228075 w 11904055"/>
              <a:gd name="connsiteY54" fmla="*/ 3602352 h 3602353"/>
              <a:gd name="connsiteX55" fmla="*/ 2235176 w 11904055"/>
              <a:gd name="connsiteY55" fmla="*/ 3482988 h 3602353"/>
              <a:gd name="connsiteX56" fmla="*/ 2294666 w 11904055"/>
              <a:gd name="connsiteY56" fmla="*/ 3360904 h 3602353"/>
              <a:gd name="connsiteX57" fmla="*/ 4133476 w 11904055"/>
              <a:gd name="connsiteY57" fmla="*/ 955268 h 3602353"/>
              <a:gd name="connsiteX58" fmla="*/ 4425492 w 11904055"/>
              <a:gd name="connsiteY58" fmla="*/ 821528 h 3602353"/>
              <a:gd name="connsiteX59" fmla="*/ 5787281 w 11904055"/>
              <a:gd name="connsiteY59" fmla="*/ 372647 h 3602353"/>
              <a:gd name="connsiteX60" fmla="*/ 5974669 w 11904055"/>
              <a:gd name="connsiteY60" fmla="*/ 442365 h 3602353"/>
              <a:gd name="connsiteX61" fmla="*/ 6038692 w 11904055"/>
              <a:gd name="connsiteY61" fmla="*/ 921770 h 3602353"/>
              <a:gd name="connsiteX62" fmla="*/ 3989720 w 11904055"/>
              <a:gd name="connsiteY62" fmla="*/ 3602352 h 3602353"/>
              <a:gd name="connsiteX63" fmla="*/ 3227852 w 11904055"/>
              <a:gd name="connsiteY63" fmla="*/ 3602353 h 3602353"/>
              <a:gd name="connsiteX64" fmla="*/ 3233358 w 11904055"/>
              <a:gd name="connsiteY64" fmla="*/ 3509800 h 3602353"/>
              <a:gd name="connsiteX65" fmla="*/ 3292848 w 11904055"/>
              <a:gd name="connsiteY65" fmla="*/ 3387715 h 3602353"/>
              <a:gd name="connsiteX66" fmla="*/ 5495264 w 11904055"/>
              <a:gd name="connsiteY66" fmla="*/ 506388 h 3602353"/>
              <a:gd name="connsiteX67" fmla="*/ 5787281 w 11904055"/>
              <a:gd name="connsiteY67" fmla="*/ 372647 h 3602353"/>
              <a:gd name="connsiteX68" fmla="*/ 6896315 w 11904055"/>
              <a:gd name="connsiteY68" fmla="*/ 289347 h 3602353"/>
              <a:gd name="connsiteX69" fmla="*/ 7083704 w 11904055"/>
              <a:gd name="connsiteY69" fmla="*/ 359064 h 3602353"/>
              <a:gd name="connsiteX70" fmla="*/ 7147725 w 11904055"/>
              <a:gd name="connsiteY70" fmla="*/ 838469 h 3602353"/>
              <a:gd name="connsiteX71" fmla="*/ 5035081 w 11904055"/>
              <a:gd name="connsiteY71" fmla="*/ 3602353 h 3602353"/>
              <a:gd name="connsiteX72" fmla="*/ 4174147 w 11904055"/>
              <a:gd name="connsiteY72" fmla="*/ 3602352 h 3602353"/>
              <a:gd name="connsiteX73" fmla="*/ 6604298 w 11904055"/>
              <a:gd name="connsiteY73" fmla="*/ 423088 h 3602353"/>
              <a:gd name="connsiteX74" fmla="*/ 6896315 w 11904055"/>
              <a:gd name="connsiteY74" fmla="*/ 289347 h 3602353"/>
              <a:gd name="connsiteX75" fmla="*/ 8134781 w 11904055"/>
              <a:gd name="connsiteY75" fmla="*/ 587 h 3602353"/>
              <a:gd name="connsiteX76" fmla="*/ 8322169 w 11904055"/>
              <a:gd name="connsiteY76" fmla="*/ 70304 h 3602353"/>
              <a:gd name="connsiteX77" fmla="*/ 8386192 w 11904055"/>
              <a:gd name="connsiteY77" fmla="*/ 549710 h 3602353"/>
              <a:gd name="connsiteX78" fmla="*/ 6052827 w 11904055"/>
              <a:gd name="connsiteY78" fmla="*/ 3602352 h 3602353"/>
              <a:gd name="connsiteX79" fmla="*/ 5191892 w 11904055"/>
              <a:gd name="connsiteY79" fmla="*/ 3602352 h 3602353"/>
              <a:gd name="connsiteX80" fmla="*/ 7842765 w 11904055"/>
              <a:gd name="connsiteY80" fmla="*/ 134328 h 3602353"/>
              <a:gd name="connsiteX81" fmla="*/ 8134781 w 11904055"/>
              <a:gd name="connsiteY81" fmla="*/ 587 h 36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1904055" h="3602353">
                <a:moveTo>
                  <a:pt x="11582341" y="2503750"/>
                </a:moveTo>
                <a:cubicBezTo>
                  <a:pt x="11648102" y="2507602"/>
                  <a:pt x="11713456" y="2530454"/>
                  <a:pt x="11769730" y="2573468"/>
                </a:cubicBezTo>
                <a:cubicBezTo>
                  <a:pt x="11919793" y="2688173"/>
                  <a:pt x="11948456" y="2902810"/>
                  <a:pt x="11833752" y="3052873"/>
                </a:cubicBezTo>
                <a:lnTo>
                  <a:pt x="11413744" y="3602352"/>
                </a:lnTo>
                <a:lnTo>
                  <a:pt x="10552808" y="3602352"/>
                </a:lnTo>
                <a:lnTo>
                  <a:pt x="11290325" y="2637490"/>
                </a:lnTo>
                <a:cubicBezTo>
                  <a:pt x="11362015" y="2543701"/>
                  <a:pt x="11472742" y="2497333"/>
                  <a:pt x="11582341" y="2503750"/>
                </a:cubicBezTo>
                <a:close/>
                <a:moveTo>
                  <a:pt x="10782012" y="2174396"/>
                </a:moveTo>
                <a:cubicBezTo>
                  <a:pt x="10847772" y="2178246"/>
                  <a:pt x="10913126" y="2201099"/>
                  <a:pt x="10969399" y="2244113"/>
                </a:cubicBezTo>
                <a:cubicBezTo>
                  <a:pt x="11119462" y="2358818"/>
                  <a:pt x="11148126" y="2573455"/>
                  <a:pt x="11033422" y="2723518"/>
                </a:cubicBezTo>
                <a:lnTo>
                  <a:pt x="10361662" y="3602352"/>
                </a:lnTo>
                <a:lnTo>
                  <a:pt x="9500727" y="3602352"/>
                </a:lnTo>
                <a:lnTo>
                  <a:pt x="10489995" y="2308135"/>
                </a:lnTo>
                <a:cubicBezTo>
                  <a:pt x="10561685" y="2214346"/>
                  <a:pt x="10672411" y="2167978"/>
                  <a:pt x="10782012" y="2174396"/>
                </a:cubicBezTo>
                <a:close/>
                <a:moveTo>
                  <a:pt x="1691966" y="1637118"/>
                </a:moveTo>
                <a:cubicBezTo>
                  <a:pt x="1757726" y="1640968"/>
                  <a:pt x="1823080" y="1663822"/>
                  <a:pt x="1879354" y="1706836"/>
                </a:cubicBezTo>
                <a:cubicBezTo>
                  <a:pt x="2029417" y="1821540"/>
                  <a:pt x="2058080" y="2036178"/>
                  <a:pt x="1943376" y="2186241"/>
                </a:cubicBezTo>
                <a:lnTo>
                  <a:pt x="860935" y="3602352"/>
                </a:lnTo>
                <a:lnTo>
                  <a:pt x="0" y="3602352"/>
                </a:lnTo>
                <a:lnTo>
                  <a:pt x="0" y="3602351"/>
                </a:lnTo>
                <a:lnTo>
                  <a:pt x="1399949" y="1770858"/>
                </a:lnTo>
                <a:cubicBezTo>
                  <a:pt x="1471639" y="1677069"/>
                  <a:pt x="1582366" y="1630701"/>
                  <a:pt x="1691966" y="1637118"/>
                </a:cubicBezTo>
                <a:close/>
                <a:moveTo>
                  <a:pt x="8108140" y="1412767"/>
                </a:moveTo>
                <a:cubicBezTo>
                  <a:pt x="8173900" y="1416618"/>
                  <a:pt x="8239254" y="1439471"/>
                  <a:pt x="8295528" y="1482484"/>
                </a:cubicBezTo>
                <a:cubicBezTo>
                  <a:pt x="8445591" y="1597188"/>
                  <a:pt x="8474254" y="1811827"/>
                  <a:pt x="8359550" y="1961890"/>
                </a:cubicBezTo>
                <a:lnTo>
                  <a:pt x="7105620" y="3602352"/>
                </a:lnTo>
                <a:lnTo>
                  <a:pt x="6244685" y="3602352"/>
                </a:lnTo>
                <a:lnTo>
                  <a:pt x="7816123" y="1546506"/>
                </a:lnTo>
                <a:cubicBezTo>
                  <a:pt x="7887814" y="1452716"/>
                  <a:pt x="7998540" y="1406349"/>
                  <a:pt x="8108140" y="1412767"/>
                </a:cubicBezTo>
                <a:close/>
                <a:moveTo>
                  <a:pt x="9385014" y="1161427"/>
                </a:moveTo>
                <a:cubicBezTo>
                  <a:pt x="9450774" y="1165277"/>
                  <a:pt x="9516128" y="1188130"/>
                  <a:pt x="9572402" y="1231145"/>
                </a:cubicBezTo>
                <a:cubicBezTo>
                  <a:pt x="9722465" y="1345849"/>
                  <a:pt x="9751129" y="1560486"/>
                  <a:pt x="9636423" y="1710549"/>
                </a:cubicBezTo>
                <a:lnTo>
                  <a:pt x="8190375" y="3602352"/>
                </a:lnTo>
                <a:lnTo>
                  <a:pt x="7329441" y="3602352"/>
                </a:lnTo>
                <a:lnTo>
                  <a:pt x="9092997" y="1295167"/>
                </a:lnTo>
                <a:cubicBezTo>
                  <a:pt x="9164687" y="1201377"/>
                  <a:pt x="9275414" y="1155009"/>
                  <a:pt x="9385014" y="1161427"/>
                </a:cubicBezTo>
                <a:close/>
                <a:moveTo>
                  <a:pt x="3104652" y="1140248"/>
                </a:moveTo>
                <a:cubicBezTo>
                  <a:pt x="3170412" y="1144098"/>
                  <a:pt x="3235766" y="1166952"/>
                  <a:pt x="3292040" y="1209966"/>
                </a:cubicBezTo>
                <a:cubicBezTo>
                  <a:pt x="3442103" y="1324671"/>
                  <a:pt x="3470767" y="1539308"/>
                  <a:pt x="3356063" y="1689371"/>
                </a:cubicBezTo>
                <a:lnTo>
                  <a:pt x="1893826" y="3602352"/>
                </a:lnTo>
                <a:lnTo>
                  <a:pt x="1032889" y="3602352"/>
                </a:lnTo>
                <a:lnTo>
                  <a:pt x="2812635" y="1273988"/>
                </a:lnTo>
                <a:cubicBezTo>
                  <a:pt x="2884326" y="1180199"/>
                  <a:pt x="2995052" y="1133831"/>
                  <a:pt x="3104652" y="1140248"/>
                </a:cubicBezTo>
                <a:close/>
                <a:moveTo>
                  <a:pt x="10527184" y="1087492"/>
                </a:moveTo>
                <a:cubicBezTo>
                  <a:pt x="10592944" y="1091342"/>
                  <a:pt x="10658298" y="1114195"/>
                  <a:pt x="10714572" y="1157209"/>
                </a:cubicBezTo>
                <a:cubicBezTo>
                  <a:pt x="10864635" y="1271913"/>
                  <a:pt x="10893299" y="1486551"/>
                  <a:pt x="10778593" y="1636614"/>
                </a:cubicBezTo>
                <a:lnTo>
                  <a:pt x="9276031" y="3602352"/>
                </a:lnTo>
                <a:lnTo>
                  <a:pt x="8415095" y="3602352"/>
                </a:lnTo>
                <a:lnTo>
                  <a:pt x="10235167" y="1221231"/>
                </a:lnTo>
                <a:cubicBezTo>
                  <a:pt x="10306857" y="1127442"/>
                  <a:pt x="10417583" y="1081074"/>
                  <a:pt x="10527184" y="1087492"/>
                </a:cubicBezTo>
                <a:close/>
                <a:moveTo>
                  <a:pt x="4425492" y="821528"/>
                </a:moveTo>
                <a:cubicBezTo>
                  <a:pt x="4491251" y="825379"/>
                  <a:pt x="4556607" y="848231"/>
                  <a:pt x="4612880" y="891246"/>
                </a:cubicBezTo>
                <a:cubicBezTo>
                  <a:pt x="4762943" y="1005950"/>
                  <a:pt x="4791607" y="1220588"/>
                  <a:pt x="4676903" y="1370650"/>
                </a:cubicBezTo>
                <a:lnTo>
                  <a:pt x="2971045" y="3602352"/>
                </a:lnTo>
                <a:lnTo>
                  <a:pt x="2228075" y="3602352"/>
                </a:lnTo>
                <a:lnTo>
                  <a:pt x="2235176" y="3482988"/>
                </a:lnTo>
                <a:cubicBezTo>
                  <a:pt x="2246274" y="3439971"/>
                  <a:pt x="2265990" y="3398420"/>
                  <a:pt x="2294666" y="3360904"/>
                </a:cubicBezTo>
                <a:lnTo>
                  <a:pt x="4133476" y="955268"/>
                </a:lnTo>
                <a:cubicBezTo>
                  <a:pt x="4205166" y="861479"/>
                  <a:pt x="4315892" y="815111"/>
                  <a:pt x="4425492" y="821528"/>
                </a:cubicBezTo>
                <a:close/>
                <a:moveTo>
                  <a:pt x="5787281" y="372647"/>
                </a:moveTo>
                <a:cubicBezTo>
                  <a:pt x="5853041" y="376498"/>
                  <a:pt x="5918396" y="399351"/>
                  <a:pt x="5974669" y="442365"/>
                </a:cubicBezTo>
                <a:cubicBezTo>
                  <a:pt x="6124732" y="557070"/>
                  <a:pt x="6153396" y="771707"/>
                  <a:pt x="6038692" y="921770"/>
                </a:cubicBezTo>
                <a:lnTo>
                  <a:pt x="3989720" y="3602352"/>
                </a:lnTo>
                <a:lnTo>
                  <a:pt x="3227852" y="3602353"/>
                </a:lnTo>
                <a:lnTo>
                  <a:pt x="3233358" y="3509800"/>
                </a:lnTo>
                <a:cubicBezTo>
                  <a:pt x="3244456" y="3466782"/>
                  <a:pt x="3264173" y="3425231"/>
                  <a:pt x="3292848" y="3387715"/>
                </a:cubicBezTo>
                <a:lnTo>
                  <a:pt x="5495264" y="506388"/>
                </a:lnTo>
                <a:cubicBezTo>
                  <a:pt x="5566956" y="412598"/>
                  <a:pt x="5677682" y="366230"/>
                  <a:pt x="5787281" y="372647"/>
                </a:cubicBezTo>
                <a:close/>
                <a:moveTo>
                  <a:pt x="6896315" y="289347"/>
                </a:moveTo>
                <a:cubicBezTo>
                  <a:pt x="6962075" y="293197"/>
                  <a:pt x="7027430" y="316050"/>
                  <a:pt x="7083704" y="359064"/>
                </a:cubicBezTo>
                <a:cubicBezTo>
                  <a:pt x="7233766" y="473768"/>
                  <a:pt x="7262430" y="688406"/>
                  <a:pt x="7147725" y="838469"/>
                </a:cubicBezTo>
                <a:lnTo>
                  <a:pt x="5035081" y="3602353"/>
                </a:lnTo>
                <a:lnTo>
                  <a:pt x="4174147" y="3602352"/>
                </a:lnTo>
                <a:lnTo>
                  <a:pt x="6604298" y="423088"/>
                </a:lnTo>
                <a:cubicBezTo>
                  <a:pt x="6675989" y="329298"/>
                  <a:pt x="6786715" y="282930"/>
                  <a:pt x="6896315" y="289347"/>
                </a:cubicBezTo>
                <a:close/>
                <a:moveTo>
                  <a:pt x="8134781" y="587"/>
                </a:moveTo>
                <a:cubicBezTo>
                  <a:pt x="8200542" y="4437"/>
                  <a:pt x="8265896" y="27291"/>
                  <a:pt x="8322169" y="70304"/>
                </a:cubicBezTo>
                <a:cubicBezTo>
                  <a:pt x="8472232" y="185009"/>
                  <a:pt x="8500896" y="399647"/>
                  <a:pt x="8386192" y="549710"/>
                </a:cubicBezTo>
                <a:lnTo>
                  <a:pt x="6052827" y="3602352"/>
                </a:lnTo>
                <a:lnTo>
                  <a:pt x="5191892" y="3602352"/>
                </a:lnTo>
                <a:lnTo>
                  <a:pt x="7842765" y="134328"/>
                </a:lnTo>
                <a:cubicBezTo>
                  <a:pt x="7914455" y="40538"/>
                  <a:pt x="8025182" y="-5830"/>
                  <a:pt x="8134781" y="5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01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433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75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B0763-12DF-41B9-B692-22FB8DB24B15}"/>
              </a:ext>
            </a:extLst>
          </p:cNvPr>
          <p:cNvSpPr/>
          <p:nvPr userDrawn="1"/>
        </p:nvSpPr>
        <p:spPr>
          <a:xfrm>
            <a:off x="0" y="0"/>
            <a:ext cx="2038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71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745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498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473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altLang="ko-KR"/>
              <a:t>Po kliknutí můžete upravovat styly textu v předloze.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altLang="ko-KR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4269053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altLang="ko-KR"/>
              <a:t>Po kliknutí můžete upravovat styly textu v předloze.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altLang="ko-KR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215271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015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0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D63298-FD40-40D3-B9A1-91A048F4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B0DA01-1629-40E8-88A1-FB319DA11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0202FF-0A66-4A3D-9D36-441E03C8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87BF-5444-4DD6-995D-2EDC00E7EE83}" type="datetimeFigureOut">
              <a:rPr lang="cs-CZ" smtClean="0"/>
              <a:t>19.05.2019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6F50DF-963A-406C-9647-1D7EF120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2BA438-9E5F-4D10-B374-E6E9B65D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46A-EB8D-4F94-89AD-BCAE3789F7D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937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3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5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0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89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3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16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27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77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66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6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58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07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91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61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67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288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15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9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1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3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8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9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2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378189-F643-42AA-B0E3-6751FDA99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47" y="1094666"/>
            <a:ext cx="10733101" cy="2840037"/>
          </a:xfrm>
        </p:spPr>
        <p:txBody>
          <a:bodyPr>
            <a:normAutofit/>
          </a:bodyPr>
          <a:lstStyle/>
          <a:p>
            <a:r>
              <a:rPr lang="cs-CZ" sz="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Systém pro podporu tvorby </a:t>
            </a:r>
            <a:br>
              <a:rPr lang="cs-CZ" sz="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studijních plánů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340A9B-4E97-4397-AD3B-C57A7FEA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73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Tomáš Cink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dnadpis 2">
            <a:extLst>
              <a:ext uri="{FF2B5EF4-FFF2-40B4-BE49-F238E27FC236}">
                <a16:creationId xmlns:a16="http://schemas.microsoft.com/office/drawing/2014/main" id="{C1202344-8541-4CB6-80F2-C537985FD434}"/>
              </a:ext>
            </a:extLst>
          </p:cNvPr>
          <p:cNvSpPr txBox="1">
            <a:spLocks/>
          </p:cNvSpPr>
          <p:nvPr/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457189" indent="-457189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cs-CZ" sz="1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Obhajoba bakalářské práce</a:t>
            </a:r>
          </a:p>
        </p:txBody>
      </p:sp>
    </p:spTree>
    <p:extLst>
      <p:ext uri="{BB962C8B-B14F-4D97-AF65-F5344CB8AC3E}">
        <p14:creationId xmlns:p14="http://schemas.microsoft.com/office/powerpoint/2010/main" val="380349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3995A6D-B7E3-421C-8167-D5E8754F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266457"/>
            <a:ext cx="7315200" cy="567267"/>
          </a:xfrm>
        </p:spPr>
        <p:txBody>
          <a:bodyPr/>
          <a:lstStyle/>
          <a:p>
            <a:r>
              <a:rPr lang="cs-CZ" dirty="0"/>
              <a:t>Vyhledávání</a:t>
            </a:r>
          </a:p>
        </p:txBody>
      </p:sp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CC45D6E7-0426-4F26-8424-D70FC76C6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99" y="132395"/>
            <a:ext cx="6232602" cy="6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3995A6D-B7E3-421C-8167-D5E8754F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266457"/>
            <a:ext cx="7315200" cy="567267"/>
          </a:xfrm>
        </p:spPr>
        <p:txBody>
          <a:bodyPr/>
          <a:lstStyle/>
          <a:p>
            <a:r>
              <a:rPr lang="cs-CZ" dirty="0"/>
              <a:t>Správa</a:t>
            </a:r>
          </a:p>
        </p:txBody>
      </p:sp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F3BF6280-9335-4055-981C-8F8E08A5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78" y="238138"/>
            <a:ext cx="3915321" cy="164805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49EA490-25C9-4303-AB09-F23F13404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3881"/>
            <a:ext cx="5477639" cy="378195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8F9243B-64DF-4D7F-A608-984D468DD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574" y="2361591"/>
            <a:ext cx="670653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0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3995A6D-B7E3-421C-8167-D5E8754F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266457"/>
            <a:ext cx="7315200" cy="567267"/>
          </a:xfrm>
        </p:spPr>
        <p:txBody>
          <a:bodyPr/>
          <a:lstStyle/>
          <a:p>
            <a:r>
              <a:rPr lang="cs-CZ" dirty="0"/>
              <a:t>Vyhledávání</a:t>
            </a:r>
          </a:p>
        </p:txBody>
      </p: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B3D9FF93-5675-49FD-A54B-B829A5F0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11" y="1021179"/>
            <a:ext cx="6581378" cy="48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2E5472ED-16DD-4F01-B1BA-78E521E25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95" y="2235200"/>
            <a:ext cx="11088210" cy="2387600"/>
          </a:xfrm>
        </p:spPr>
        <p:txBody>
          <a:bodyPr/>
          <a:lstStyle/>
          <a:p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DĚKUJI ZA POZORNOST</a:t>
            </a:r>
            <a:b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D339B6-5B3C-48FA-9A69-7FAF99F50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54116"/>
            <a:ext cx="7019277" cy="64791"/>
          </a:xfrm>
        </p:spPr>
        <p:txBody>
          <a:bodyPr/>
          <a:lstStyle/>
          <a:p>
            <a:r>
              <a:rPr lang="cs-CZ" dirty="0"/>
              <a:t>Všechny obrázky mají zdroj vlastní – Tomáš Cink</a:t>
            </a:r>
          </a:p>
        </p:txBody>
      </p:sp>
    </p:spTree>
    <p:extLst>
      <p:ext uri="{BB962C8B-B14F-4D97-AF65-F5344CB8AC3E}">
        <p14:creationId xmlns:p14="http://schemas.microsoft.com/office/powerpoint/2010/main" val="810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F01BC6F5-3098-42FC-ABB9-84FB641F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CÍLE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BA646340-ED02-4438-99D3-AF9E9896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Vytvářet plány </a:t>
            </a:r>
          </a:p>
          <a:p>
            <a:r>
              <a:rPr lang="cs-CZ" dirty="0"/>
              <a:t>Volba délky plánu studia</a:t>
            </a:r>
          </a:p>
          <a:p>
            <a:r>
              <a:rPr lang="cs-CZ" dirty="0"/>
              <a:t>Seznam předmětů </a:t>
            </a:r>
          </a:p>
          <a:p>
            <a:r>
              <a:rPr lang="cs-CZ" dirty="0"/>
              <a:t>Umožnění výběru</a:t>
            </a:r>
          </a:p>
          <a:p>
            <a:r>
              <a:rPr lang="cs-CZ" dirty="0"/>
              <a:t>Kontrolovala výběru předmětů</a:t>
            </a:r>
          </a:p>
          <a:p>
            <a:r>
              <a:rPr lang="cs-CZ" dirty="0"/>
              <a:t>Kontrola kreditů a požadavků</a:t>
            </a:r>
          </a:p>
          <a:p>
            <a:r>
              <a:rPr lang="cs-CZ" dirty="0"/>
              <a:t>Milníky</a:t>
            </a:r>
          </a:p>
        </p:txBody>
      </p:sp>
    </p:spTree>
    <p:extLst>
      <p:ext uri="{BB962C8B-B14F-4D97-AF65-F5344CB8AC3E}">
        <p14:creationId xmlns:p14="http://schemas.microsoft.com/office/powerpoint/2010/main" val="374191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0C8690-8632-4448-8B95-AE508FFA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Využité</a:t>
            </a:r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62153FD-20D7-433E-88E3-36B48705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UML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NuGet</a:t>
            </a:r>
          </a:p>
        </p:txBody>
      </p:sp>
    </p:spTree>
    <p:extLst>
      <p:ext uri="{BB962C8B-B14F-4D97-AF65-F5344CB8AC3E}">
        <p14:creationId xmlns:p14="http://schemas.microsoft.com/office/powerpoint/2010/main" val="25903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B31F5-B467-42C7-BCB2-0EE814BD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41685" cy="1899821"/>
          </a:xfrm>
        </p:spPr>
        <p:txBody>
          <a:bodyPr>
            <a:normAutofit/>
          </a:bodyPr>
          <a:lstStyle/>
          <a:p>
            <a:pPr algn="l"/>
            <a:r>
              <a:rPr lang="cs-C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Funkční</a:t>
            </a:r>
            <a:r>
              <a:rPr lang="cs-CZ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cs-CZ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požadavky</a:t>
            </a:r>
          </a:p>
        </p:txBody>
      </p:sp>
      <p:pic>
        <p:nvPicPr>
          <p:cNvPr id="6" name="Zástupný obsah 5" descr="Obsah obrázku text, mapa&#10;&#10;Popis byl vytvořen automaticky">
            <a:extLst>
              <a:ext uri="{FF2B5EF4-FFF2-40B4-BE49-F238E27FC236}">
                <a16:creationId xmlns:a16="http://schemas.microsoft.com/office/drawing/2014/main" id="{3882538F-DB91-464F-B269-4CA445BA7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85" y="-1"/>
            <a:ext cx="8250315" cy="6855897"/>
          </a:xfrm>
        </p:spPr>
      </p:pic>
    </p:spTree>
    <p:extLst>
      <p:ext uri="{BB962C8B-B14F-4D97-AF65-F5344CB8AC3E}">
        <p14:creationId xmlns:p14="http://schemas.microsoft.com/office/powerpoint/2010/main" val="8150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328DA3-5D74-4548-AA94-D3D3B0A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61786" cy="1890944"/>
          </a:xfrm>
        </p:spPr>
        <p:txBody>
          <a:bodyPr anchor="ctr">
            <a:normAutofit/>
          </a:bodyPr>
          <a:lstStyle/>
          <a:p>
            <a:r>
              <a:rPr lang="cs-CZ" sz="5400" dirty="0"/>
              <a:t>Databáze</a:t>
            </a:r>
            <a:endParaRPr lang="cs-CZ" dirty="0"/>
          </a:p>
        </p:txBody>
      </p:sp>
      <p:pic>
        <p:nvPicPr>
          <p:cNvPr id="12" name="Zástupný obsah 11" descr="Obsah obrázku text&#10;&#10;Popis byl vytvořen automaticky">
            <a:extLst>
              <a:ext uri="{FF2B5EF4-FFF2-40B4-BE49-F238E27FC236}">
                <a16:creationId xmlns:a16="http://schemas.microsoft.com/office/drawing/2014/main" id="{17A0F7A2-22A3-410E-9A1E-7719FD8BB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5" y="273052"/>
            <a:ext cx="9050578" cy="5970038"/>
          </a:xfrm>
        </p:spPr>
      </p:pic>
    </p:spTree>
    <p:extLst>
      <p:ext uri="{BB962C8B-B14F-4D97-AF65-F5344CB8AC3E}">
        <p14:creationId xmlns:p14="http://schemas.microsoft.com/office/powerpoint/2010/main" val="39417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34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9920A8C1-6E39-4473-91E3-A228FD8B1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9" y="2409987"/>
            <a:ext cx="3084211" cy="2038024"/>
          </a:xfrm>
        </p:spPr>
      </p:pic>
      <p:pic>
        <p:nvPicPr>
          <p:cNvPr id="9" name="Obrázek 8" descr="Obsah obrázku snímek obrazovky&#10;&#10;Popis byl vytvořen automaticky">
            <a:extLst>
              <a:ext uri="{FF2B5EF4-FFF2-40B4-BE49-F238E27FC236}">
                <a16:creationId xmlns:a16="http://schemas.microsoft.com/office/drawing/2014/main" id="{E1A00880-C251-459A-8077-5A4F7C484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4" y="1308460"/>
            <a:ext cx="7908717" cy="4241079"/>
          </a:xfrm>
          <a:prstGeom prst="rect">
            <a:avLst/>
          </a:prstGeom>
        </p:spPr>
      </p:pic>
      <p:sp>
        <p:nvSpPr>
          <p:cNvPr id="10" name="Nadpis 3">
            <a:extLst>
              <a:ext uri="{FF2B5EF4-FFF2-40B4-BE49-F238E27FC236}">
                <a16:creationId xmlns:a16="http://schemas.microsoft.com/office/drawing/2014/main" id="{55581D7E-913C-45B6-95E4-E5D0E7C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266457"/>
            <a:ext cx="7315200" cy="567267"/>
          </a:xfrm>
        </p:spPr>
        <p:txBody>
          <a:bodyPr>
            <a:normAutofit fontScale="90000"/>
          </a:bodyPr>
          <a:lstStyle/>
          <a:p>
            <a:r>
              <a:rPr lang="cs-CZ" dirty="0"/>
              <a:t>Zapnutí aplikace</a:t>
            </a:r>
          </a:p>
        </p:txBody>
      </p:sp>
    </p:spTree>
    <p:extLst>
      <p:ext uri="{BB962C8B-B14F-4D97-AF65-F5344CB8AC3E}">
        <p14:creationId xmlns:p14="http://schemas.microsoft.com/office/powerpoint/2010/main" val="277214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3995A6D-B7E3-421C-8167-D5E8754F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266457"/>
            <a:ext cx="7315200" cy="567267"/>
          </a:xfrm>
        </p:spPr>
        <p:txBody>
          <a:bodyPr/>
          <a:lstStyle/>
          <a:p>
            <a:r>
              <a:rPr lang="cs-CZ" dirty="0"/>
              <a:t>Hlavní okno</a:t>
            </a:r>
          </a:p>
        </p:txBody>
      </p:sp>
      <p:pic>
        <p:nvPicPr>
          <p:cNvPr id="12" name="Obrázek 11" descr="Obsah obrázku snímek obrazovky&#10;&#10;Popis byl vytvořen automaticky">
            <a:extLst>
              <a:ext uri="{FF2B5EF4-FFF2-40B4-BE49-F238E27FC236}">
                <a16:creationId xmlns:a16="http://schemas.microsoft.com/office/drawing/2014/main" id="{5E69D626-3D6A-49EC-AE61-9B792BBC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7315200" cy="62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9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3995A6D-B7E3-421C-8167-D5E8754F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266457"/>
            <a:ext cx="7315200" cy="567267"/>
          </a:xfrm>
        </p:spPr>
        <p:txBody>
          <a:bodyPr/>
          <a:lstStyle/>
          <a:p>
            <a:r>
              <a:rPr lang="cs-CZ" dirty="0"/>
              <a:t>Přidání předmětu do semestru</a:t>
            </a:r>
          </a:p>
        </p:txBody>
      </p:sp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38973B1F-2757-4936-BA07-645CF5D46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904522"/>
            <a:ext cx="8440328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71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bstract-paper-idea-bulb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61</Words>
  <Application>Microsoft Office PowerPoint</Application>
  <PresentationFormat>Širokoúhlá obrazovka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13</vt:i4>
      </vt:variant>
    </vt:vector>
  </HeadingPairs>
  <TitlesOfParts>
    <vt:vector size="21" baseType="lpstr">
      <vt:lpstr>Arial</vt:lpstr>
      <vt:lpstr>Calibri</vt:lpstr>
      <vt:lpstr>Cover and End Slide Master</vt:lpstr>
      <vt:lpstr>Contents Slide Master</vt:lpstr>
      <vt:lpstr>Section Break Slide Master</vt:lpstr>
      <vt:lpstr>Abstract-paper-idea-bulb-PowerPoint-Templates-Widescreen</vt:lpstr>
      <vt:lpstr>Custom Design</vt:lpstr>
      <vt:lpstr>1_Custom Design</vt:lpstr>
      <vt:lpstr>Systém pro podporu tvorby  studijních plánů</vt:lpstr>
      <vt:lpstr>CÍLE</vt:lpstr>
      <vt:lpstr>Využité technologie</vt:lpstr>
      <vt:lpstr>Funkční  požadavky</vt:lpstr>
      <vt:lpstr>Databáze</vt:lpstr>
      <vt:lpstr>Prezentace aplikace PowerPoint</vt:lpstr>
      <vt:lpstr>Zapnutí aplikace</vt:lpstr>
      <vt:lpstr>Hlavní okno</vt:lpstr>
      <vt:lpstr>Přidání předmětu do semestru</vt:lpstr>
      <vt:lpstr>Vyhledávání</vt:lpstr>
      <vt:lpstr>Správa</vt:lpstr>
      <vt:lpstr>Vyhledávání</vt:lpstr>
      <vt:lpstr>DĚKUJI ZA POZORNOST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pro podporu tvorby  studijních plánů</dc:title>
  <dc:creator>Tomáš Cink</dc:creator>
  <cp:lastModifiedBy>Tomáš Cink</cp:lastModifiedBy>
  <cp:revision>3</cp:revision>
  <dcterms:created xsi:type="dcterms:W3CDTF">2019-05-13T07:56:15Z</dcterms:created>
  <dcterms:modified xsi:type="dcterms:W3CDTF">2019-05-19T09:24:39Z</dcterms:modified>
</cp:coreProperties>
</file>