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3a6d1b89a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3a6d1b89a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3a6d1b89a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3a6d1b89a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3a6d1b89a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3a6d1b89a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3a6d1b89a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3a6d1b89a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3a6d1b8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3a6d1b8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3a6d1b89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3a6d1b89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3a6d1b89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3a6d1b89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3a6d1b89a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3a6d1b89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3a6d1b89a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3a6d1b89a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3a6d1b89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3a6d1b89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3a6d1b89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3a6d1b89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3a6d1b89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3a6d1b89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Conclusion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Portable LLM’s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Gemma: 2-7B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Mistral: 7B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Alpaca: 7B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LLaMA 2: 2B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embedding?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/>
              <a:t>representation of a piece of information such as a word, a document or an image as a vector in a space of a given dimension. For instance, embeddings of dimension 768 are common.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representation allows the information to be processed by models like neural networks.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Words with “similar” meaning are represented by vectors that are close in a geometric sense (the distance between the endpoints, or the angle).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access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os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openai import OpenAI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client = OpenAI(api_key=os.environ.get('OPENAI_API_KEY'))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Hugging Face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transformers import pipeline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task = 'text-classification'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model_name = 'distilbert-base-uncased-finetuned-sst-2-english'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classify = pipeline(task, model=model_name)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prompt = 'The food was good, but service at the restaurant was a bit slow'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output = classify(prompt)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8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ChatGPT?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an assistant or </a:t>
            </a:r>
            <a:r>
              <a:rPr b="1" lang="en"/>
              <a:t>AI bot</a:t>
            </a:r>
            <a:r>
              <a:rPr lang="en"/>
              <a:t> that has conversations (chats).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not a </a:t>
            </a:r>
            <a:r>
              <a:rPr b="1" lang="en"/>
              <a:t>language model</a:t>
            </a:r>
            <a:r>
              <a:rPr lang="en"/>
              <a:t>, but a user interface built around one.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examples: Le Chat (from Mistral), Gemini (formerly Bard, from Google), Coral (from Cohere), Copilot (from Microsoft).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generators: Bing Image Creator, Stable Diffusion.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ChatGPT?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produces a reasonable continuation of any text.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"Reasonable" meaning: what one might expect someone to write after seeing what people have written on billions of webpages (the training data).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do this, it generates a list of words that might follow, </a:t>
            </a:r>
            <a:r>
              <a:rPr lang="en"/>
              <a:t>ranked by their</a:t>
            </a:r>
            <a:r>
              <a:rPr lang="en"/>
              <a:t> "probabilities".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Asking again and again: given the text so far, what should the next word be?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doesn't pick always the highest-ranked word (for creativity).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 models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foundation model</a:t>
            </a:r>
            <a:r>
              <a:rPr lang="en"/>
              <a:t> is a machine learning model that can be applied across a wide range of use cases.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Large language models</a:t>
            </a:r>
            <a:r>
              <a:rPr lang="en"/>
              <a:t> (LLM): GPT (OpenAI), BERT (Google), Claude (Anthropic), LLaMA (Meta), Gemini (Google), Mistral (Mistral AI), Command (Cohere).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Text-to-image models</a:t>
            </a:r>
            <a:r>
              <a:rPr lang="en"/>
              <a:t>: DALL-E, Stable Diffusion.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(1)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Pre-trained models</a:t>
            </a:r>
            <a:r>
              <a:rPr lang="en"/>
              <a:t> like ChatGPT can undergo specialized training to prepare them for use in some specific. This is called </a:t>
            </a:r>
            <a:r>
              <a:rPr b="1" lang="en"/>
              <a:t>fine-tuning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ChatGPT is an example. Fine-tuning means here additional training to reduce the chances of generating hate speech and other unwanted behavior.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ways to do this. The one that has gathered the most attention (used for ChatGPT) is </a:t>
            </a:r>
            <a:r>
              <a:rPr b="1" lang="en"/>
              <a:t>Reinforcement Learning from Human Feedback</a:t>
            </a:r>
            <a:r>
              <a:rPr lang="en"/>
              <a:t> (RLHF).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is given a collection of prompts, and the results are evaluated by humans. This evaluation is converted into a score, which is then fed back into the training process.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(2)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GitHub Copilot</a:t>
            </a:r>
            <a:r>
              <a:rPr lang="en"/>
              <a:t>, which generates computer code in response to natural language prompts, is based on Open AI Codex, which is in turn based on GPT-3.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Codex received additional training on the contents of StackOverflow and GitHub. GPT-3 provides a base “understanding” of natural language. Fine-tuning provides the ability to write new code in many different programming languages.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LLM?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Attention mechanism.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Embeddings.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Temperature.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mechanism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Please, tell me what is “it” in the following two sentences: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She poured water from the pitcher to the cup until it was full.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She poured water from the pitcher to the cup until it was empty.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BERT: 342M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LLaMA 2: 7-70B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Claude 2: 130B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GPT-3: 175B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GPT-4: 1</a:t>
            </a:r>
            <a:r>
              <a:rPr lang="en"/>
              <a:t>.76</a:t>
            </a:r>
            <a:r>
              <a:rPr lang="en"/>
              <a:t>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