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C09A-4CD0-4CBC-B1C3-6BB58FDA3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F4C02-C5E4-4749-BD75-93A4D3CCA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C3EFE-74FF-4EA4-BBFA-0A061D0B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948D-2F3C-4CE1-AA34-B53D31C8E1F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47686-9458-48DB-9BFA-CDF155F3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9A150-3E86-4F20-9584-146FBDD5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7709-37AB-408E-8704-51B40D07D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0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3C59-2DA6-4C3D-89EA-C8029037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E6B2F-85A0-4769-92DA-A56751F46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A118A-A082-411A-AF66-98F9EBF3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948D-2F3C-4CE1-AA34-B53D31C8E1F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A79CE-4EB2-40C5-A6AB-4565F43F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AB3F7-BCD3-4E55-9CC8-0DA1F7E1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7709-37AB-408E-8704-51B40D07D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3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35915-A7F9-45B5-BF06-C1C5F7A0B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0B1EB-6D76-46A2-AA2C-711F7E6E6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C225-3A3C-45D4-AAA4-EF639648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948D-2F3C-4CE1-AA34-B53D31C8E1F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6D85D-5D93-49AC-B1F6-D36BF925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3E4A9-C12F-4813-AEA3-3C1EE1E3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7709-37AB-408E-8704-51B40D07D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0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02D0-E2C8-452C-8DF3-7D675A01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144CF-55BF-49E9-B8C9-771C78845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39325-C84C-4CD0-9030-9EC2E289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948D-2F3C-4CE1-AA34-B53D31C8E1F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9A9C5-FF4C-4AB2-B1A2-736AD37B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9C785-1C36-42A5-91C5-7EF474D2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7709-37AB-408E-8704-51B40D07D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4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EEDC-A0E2-4239-AB73-A4A4A9544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3209D-B3C9-43E7-9DFB-B8BC798B8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95AA9-36ED-45D2-A3B3-8CCBED4A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948D-2F3C-4CE1-AA34-B53D31C8E1F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2F18-41A2-4374-9F33-63D4489C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025FC-784D-4464-8FB0-A102FE60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7709-37AB-408E-8704-51B40D07D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B86A-EC86-4DAB-B48B-1F536ECA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44477-5105-4EC3-A907-EC956AAA5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F5FEF-D086-4CB1-93CC-F91C85E74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A2AF7-935D-4775-9A89-F7E8AF91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948D-2F3C-4CE1-AA34-B53D31C8E1F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5A769-7BEE-44AF-A0FF-6D876136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26F62-1EF0-4D06-9E6F-7C142CC1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7709-37AB-408E-8704-51B40D07D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1ADC-9DC8-4152-AEB8-5EE23D7A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37C73-522D-45E0-B180-BBF849EB0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09142-49AD-41BD-A9F0-BBF5C6A10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70C34-E1A2-42EC-8719-E28859C9B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977F9-F3F2-436A-8626-B25F091E0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00F709-4FAB-400B-B7AE-E2630E77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948D-2F3C-4CE1-AA34-B53D31C8E1F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544E6-CAF0-43EB-A36C-BF3AC7F68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7D278-5FD7-4BF4-8F93-22F527B2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7709-37AB-408E-8704-51B40D07D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0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79ED-D07F-4D80-A581-021D4F83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9C48A-71D5-4CDB-91EA-EC986AE2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948D-2F3C-4CE1-AA34-B53D31C8E1F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6A654-7C68-4EAD-80F7-C548C53B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E815E-58DF-4B33-82C1-5CA9A67D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7709-37AB-408E-8704-51B40D07D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3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5DDE8-CC3D-4564-BB8B-87F6D956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948D-2F3C-4CE1-AA34-B53D31C8E1F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E9B97-5A14-428C-9314-84213B54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FFCA3-D634-4894-88D6-C02C86A0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7709-37AB-408E-8704-51B40D07D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5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43C1-6D33-408C-B74F-013A8AE8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4EF36-0860-4B9D-89FE-48167449B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0F950-9DD5-4C26-8B6A-BFA26D75A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320B7-CB93-4ABF-89D7-72A3CAFF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948D-2F3C-4CE1-AA34-B53D31C8E1F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07133-4C6B-49D8-B955-964C8B795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23CA6-1F64-4916-BE57-6EF220AE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7709-37AB-408E-8704-51B40D07D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3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B060-6FA1-483E-B0F1-2886459F4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F2874-55E5-4FCD-ABBB-AE1167E0B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6592A-C713-4B18-A806-8618A7518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86731-EF21-4C38-A6F2-A36AA45A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948D-2F3C-4CE1-AA34-B53D31C8E1F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C9352-777C-4DA2-A3D0-12C958C2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5965F-2258-454C-B873-5653D7A9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87709-37AB-408E-8704-51B40D07D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1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566E2-B602-4FA1-9FDA-4A17839C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1E36C-3FF3-4034-8D23-DE02339AD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F1100-2D2B-45E9-94DD-1F05F70F9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3948D-2F3C-4CE1-AA34-B53D31C8E1F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D4AB3-1852-475F-86A1-E4253835E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30337-5E5B-4E16-9D4B-0E667C680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87709-37AB-408E-8704-51B40D07D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22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49B7E7-F62C-4A3B-A50E-788103068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NODE JS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B1D2B-D0A7-45AC-ABC7-13CB08236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Safwan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68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inethslide">
            <a:extLst>
              <a:ext uri="{FF2B5EF4-FFF2-40B4-BE49-F238E27FC236}">
                <a16:creationId xmlns:a16="http://schemas.microsoft.com/office/drawing/2014/main" id="{5FB12F51-CA39-4987-B4A3-77CE59C19B3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" y="0"/>
            <a:ext cx="12168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4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astslide">
            <a:extLst>
              <a:ext uri="{FF2B5EF4-FFF2-40B4-BE49-F238E27FC236}">
                <a16:creationId xmlns:a16="http://schemas.microsoft.com/office/drawing/2014/main" id="{23066651-0AC5-49E4-856D-0AFEBF7A0C2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" y="0"/>
            <a:ext cx="12174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4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46A82C-DD93-4950-8719-8C79E9C1FBC3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6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condslide">
            <a:extLst>
              <a:ext uri="{FF2B5EF4-FFF2-40B4-BE49-F238E27FC236}">
                <a16:creationId xmlns:a16="http://schemas.microsoft.com/office/drawing/2014/main" id="{3FAA975D-389A-433C-9530-CCAD3C7B584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" y="0"/>
            <a:ext cx="1214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6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irdslide">
            <a:extLst>
              <a:ext uri="{FF2B5EF4-FFF2-40B4-BE49-F238E27FC236}">
                <a16:creationId xmlns:a16="http://schemas.microsoft.com/office/drawing/2014/main" id="{D780AE25-D2F2-452A-8D18-4ED15FB6DFD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" y="0"/>
            <a:ext cx="12168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urthslide">
            <a:extLst>
              <a:ext uri="{FF2B5EF4-FFF2-40B4-BE49-F238E27FC236}">
                <a16:creationId xmlns:a16="http://schemas.microsoft.com/office/drawing/2014/main" id="{6928A671-F495-4080-BAA5-F1A17C212A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" y="0"/>
            <a:ext cx="12168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2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fthslide">
            <a:extLst>
              <a:ext uri="{FF2B5EF4-FFF2-40B4-BE49-F238E27FC236}">
                <a16:creationId xmlns:a16="http://schemas.microsoft.com/office/drawing/2014/main" id="{FCC3D836-6704-4AA9-88E9-67DEDC93CD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" y="0"/>
            <a:ext cx="12168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4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xthslide">
            <a:extLst>
              <a:ext uri="{FF2B5EF4-FFF2-40B4-BE49-F238E27FC236}">
                <a16:creationId xmlns:a16="http://schemas.microsoft.com/office/drawing/2014/main" id="{DF5CB2A9-8B89-4C6A-BEF5-10C3F097539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" y="0"/>
            <a:ext cx="12168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venthslide">
            <a:extLst>
              <a:ext uri="{FF2B5EF4-FFF2-40B4-BE49-F238E27FC236}">
                <a16:creationId xmlns:a16="http://schemas.microsoft.com/office/drawing/2014/main" id="{1CF9F24D-1A1C-4180-B2A1-53DBDF0C68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6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ighthslide">
            <a:extLst>
              <a:ext uri="{FF2B5EF4-FFF2-40B4-BE49-F238E27FC236}">
                <a16:creationId xmlns:a16="http://schemas.microsoft.com/office/drawing/2014/main" id="{0E56BAED-49EE-4D46-943A-0CF6E4DDF4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" y="0"/>
            <a:ext cx="12168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6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NODE 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safwa</dc:creator>
  <cp:lastModifiedBy>safwa</cp:lastModifiedBy>
  <cp:revision>1</cp:revision>
  <dcterms:created xsi:type="dcterms:W3CDTF">2020-03-29T15:53:17Z</dcterms:created>
  <dcterms:modified xsi:type="dcterms:W3CDTF">2020-03-29T15:53:44Z</dcterms:modified>
</cp:coreProperties>
</file>