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31757-8652-4948-A099-39219C1C9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D56218-4741-48EB-9F6F-671D18AD1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8F59A-50A1-4D26-BECC-9EFDE8333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FF672-CA25-4B14-BD64-2CBA9FC48A0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A5DD7-CC27-489A-845A-CCED845F4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37801-156D-41E8-8DDE-048C05386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29BC-CDE6-42C3-9E9B-97DCADDFD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93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3EE72-6543-4015-8573-2C722F8FC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68DC1-6E4D-4C1B-87FA-64C1D4AFB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9A6A3-D198-4621-9C38-E6969BA69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FF672-CA25-4B14-BD64-2CBA9FC48A0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8B731-613D-47E4-890F-7F813D8FA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4D50D-66D4-460C-B692-116AF4F5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29BC-CDE6-42C3-9E9B-97DCADDFD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3E382E-4E5C-4ECF-A0B1-25C0804AA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D22D9E-39F2-4664-9DA2-1E9A434D3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B3E69-49E0-4936-896B-1388BFD19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FF672-CA25-4B14-BD64-2CBA9FC48A0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21296-36AA-4EAF-B19A-C418DDE42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ADB2D-2FFB-465D-916C-CDC66B95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29BC-CDE6-42C3-9E9B-97DCADDFD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96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80F61-8B40-4F36-B07B-4A3D5637E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B3820-30BB-4760-89A2-F27482DC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E291A-46C1-489A-8127-896B4E719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FF672-CA25-4B14-BD64-2CBA9FC48A0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C0402-09F4-4EEA-B0D4-2E7DD6500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3E910-5159-40E4-BDCF-ACB37C03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29BC-CDE6-42C3-9E9B-97DCADDFD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42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409A7-A9F3-49F0-932F-08FC76B8F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2B321-88A3-463F-A9B5-A0CFA057C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2625D-43A0-406C-9E5B-1D697DBF1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FF672-CA25-4B14-BD64-2CBA9FC48A0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4B0B3-CE9D-4953-A576-9CCA39D02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D3A59-4EA6-45D0-811A-8554870B4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29BC-CDE6-42C3-9E9B-97DCADDFD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4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9E99B-3DAD-4F63-BF78-F4306BD12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C2B8C-391F-496E-B993-DD9F05832D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8A43D-E787-41F2-BDE8-E545CA8AA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31680-CE1F-4A10-B0B5-98A734272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FF672-CA25-4B14-BD64-2CBA9FC48A0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A4DD3-9321-44CA-8CDD-E0D5F073E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B4C03-A3C3-487D-9A36-35A3962CA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29BC-CDE6-42C3-9E9B-97DCADDFD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4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D055F-A0A5-43CB-88CA-1332A25D5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F0942-3BB8-4074-BEE2-19E0CEF85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1F915-ABD6-400A-A8B8-F8F2B0BB6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DAE2EF-30FA-40CB-9B33-3F7969525C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75D5C5-7C58-47BF-AD22-1C7294D43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8C6D38-9F61-40EE-9989-B16BA3091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FF672-CA25-4B14-BD64-2CBA9FC48A0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1CF579-BAA2-4685-BB66-AA56704B4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2F24B1-FE02-42BA-A93E-8D43BBE6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29BC-CDE6-42C3-9E9B-97DCADDFD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5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D1FD5-27AB-491F-A1CE-D1011CD59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F67FF3-07EF-4235-A022-7EA56A8FC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FF672-CA25-4B14-BD64-2CBA9FC48A0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35970F-AB13-4525-B89A-FF0F87C92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3474B-183B-4B72-B23A-BBF842B42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29BC-CDE6-42C3-9E9B-97DCADDFD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2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44613C-C171-4D56-BD5E-890D407EF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FF672-CA25-4B14-BD64-2CBA9FC48A0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5742F7-6272-4946-9F2D-140E31EB4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DBB0E-D6AA-4DC6-9BD8-0D34356D9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29BC-CDE6-42C3-9E9B-97DCADDFD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18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92A0E-C5FE-4E83-8C04-C47D61B44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DD071-523B-4651-A2BF-00FB02205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ECB06-D6EA-45C9-BCB4-D41439C27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360C5-48C6-4ECE-8B18-9683A3F7A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FF672-CA25-4B14-BD64-2CBA9FC48A0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78DC6-38B3-4BBC-AFF1-777296BB5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8B81B-EF2B-486A-A8EA-5FEFDC554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29BC-CDE6-42C3-9E9B-97DCADDFD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70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81752-8D2C-4F65-9F22-C98256182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9CFAFA-A553-43E0-9E15-DD2E9BF140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B7CA6-F9F8-4865-8E83-3F9ABAE7D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00466-9B42-46E6-B1E7-27B23F0FD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FF672-CA25-4B14-BD64-2CBA9FC48A0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9556C-5644-411C-A42E-37F38C60B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76BCC-ED0A-430D-97D4-C8E86A8B0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29BC-CDE6-42C3-9E9B-97DCADDFD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9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140438-C6D0-4BDF-8D78-EB7BA6306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78CEE-3008-486D-A41A-8F976DF3B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4356A-5071-43E8-889D-F4433A077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FF672-CA25-4B14-BD64-2CBA9FC48A0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904D2-BD09-4009-8C7F-8AD22BDEE9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237A5-11C4-40DD-9C28-BB11CFACEA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529BC-CDE6-42C3-9E9B-97DCADDFD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41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C052B3-2BA7-4CF9-AA14-D831C8225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Express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16944D-BB92-4802-A944-4C8F7B194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 dirty="0"/>
              <a:t>by Safwan</a:t>
            </a:r>
          </a:p>
        </p:txBody>
      </p:sp>
    </p:spTree>
    <p:extLst>
      <p:ext uri="{BB962C8B-B14F-4D97-AF65-F5344CB8AC3E}">
        <p14:creationId xmlns:p14="http://schemas.microsoft.com/office/powerpoint/2010/main" val="1066299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">
            <a:extLst>
              <a:ext uri="{FF2B5EF4-FFF2-40B4-BE49-F238E27FC236}">
                <a16:creationId xmlns:a16="http://schemas.microsoft.com/office/drawing/2014/main" id="{4720F8D6-3D21-47B1-9E97-3EBACB56AA9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"/>
            <a:ext cx="12192000" cy="683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97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">
            <a:extLst>
              <a:ext uri="{FF2B5EF4-FFF2-40B4-BE49-F238E27FC236}">
                <a16:creationId xmlns:a16="http://schemas.microsoft.com/office/drawing/2014/main" id="{34FF6029-3084-4042-8F4D-BF77F2FE0F3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55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3">
            <a:extLst>
              <a:ext uri="{FF2B5EF4-FFF2-40B4-BE49-F238E27FC236}">
                <a16:creationId xmlns:a16="http://schemas.microsoft.com/office/drawing/2014/main" id="{F15528E6-68C0-46E3-9B38-81560260EED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75"/>
            <a:ext cx="12192000" cy="682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028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">
            <a:extLst>
              <a:ext uri="{FF2B5EF4-FFF2-40B4-BE49-F238E27FC236}">
                <a16:creationId xmlns:a16="http://schemas.microsoft.com/office/drawing/2014/main" id="{0BF1604F-8D2A-42D4-B3A2-7300CAD474D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3"/>
            <a:ext cx="121920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894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5">
            <a:extLst>
              <a:ext uri="{FF2B5EF4-FFF2-40B4-BE49-F238E27FC236}">
                <a16:creationId xmlns:a16="http://schemas.microsoft.com/office/drawing/2014/main" id="{EFD60AD8-D40A-41D3-929E-96F289F4A75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612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6">
            <a:extLst>
              <a:ext uri="{FF2B5EF4-FFF2-40B4-BE49-F238E27FC236}">
                <a16:creationId xmlns:a16="http://schemas.microsoft.com/office/drawing/2014/main" id="{AEA7992D-3431-4ACA-8C1E-FECB51202CC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04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7">
            <a:extLst>
              <a:ext uri="{FF2B5EF4-FFF2-40B4-BE49-F238E27FC236}">
                <a16:creationId xmlns:a16="http://schemas.microsoft.com/office/drawing/2014/main" id="{A12620F2-3CCD-429B-97C8-EFF4B3E9F43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88"/>
            <a:ext cx="12192000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701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8">
            <a:extLst>
              <a:ext uri="{FF2B5EF4-FFF2-40B4-BE49-F238E27FC236}">
                <a16:creationId xmlns:a16="http://schemas.microsoft.com/office/drawing/2014/main" id="{28EFFB53-CB59-4206-B67B-2907821AF94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936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Express 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 Course</dc:title>
  <dc:creator>safwa</dc:creator>
  <cp:lastModifiedBy>safwa</cp:lastModifiedBy>
  <cp:revision>1</cp:revision>
  <dcterms:created xsi:type="dcterms:W3CDTF">2020-04-07T20:15:34Z</dcterms:created>
  <dcterms:modified xsi:type="dcterms:W3CDTF">2020-04-07T20:17:28Z</dcterms:modified>
</cp:coreProperties>
</file>