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ound.org/" TargetMode="External"/><Relationship Id="rId2" Type="http://schemas.openxmlformats.org/officeDocument/2006/relationships/hyperlink" Target="http://www.minecraft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aturesoundsfor.m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974655"/>
            <a:ext cx="9966960" cy="2926080"/>
          </a:xfrm>
        </p:spPr>
        <p:txBody>
          <a:bodyPr>
            <a:normAutofit/>
          </a:bodyPr>
          <a:lstStyle/>
          <a:p>
            <a:r>
              <a:rPr lang="en-US" sz="11500" dirty="0"/>
              <a:t>Hidden</a:t>
            </a:r>
            <a:endParaRPr lang="ro-RO" sz="115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05468" y="3900735"/>
            <a:ext cx="5775983" cy="1695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endParaRPr lang="ro-RO" sz="11500" dirty="0"/>
          </a:p>
        </p:txBody>
      </p:sp>
    </p:spTree>
    <p:extLst>
      <p:ext uri="{BB962C8B-B14F-4D97-AF65-F5344CB8AC3E}">
        <p14:creationId xmlns:p14="http://schemas.microsoft.com/office/powerpoint/2010/main" val="9951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183" y="606013"/>
            <a:ext cx="5388261" cy="1356360"/>
          </a:xfrm>
        </p:spPr>
        <p:txBody>
          <a:bodyPr>
            <a:normAutofit/>
          </a:bodyPr>
          <a:lstStyle/>
          <a:p>
            <a:r>
              <a:rPr lang="en-US" sz="7200" u="sng" dirty="0"/>
              <a:t>ECHIPA</a:t>
            </a:r>
            <a:endParaRPr lang="ro-RO" sz="7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867" y="2359404"/>
            <a:ext cx="5613877" cy="7256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o-RO" sz="3800" dirty="0"/>
              <a:t> </a:t>
            </a:r>
            <a:r>
              <a:rPr lang="en-US" sz="3800" dirty="0" err="1"/>
              <a:t>Candet</a:t>
            </a:r>
            <a:r>
              <a:rPr lang="en-US" sz="3800" dirty="0"/>
              <a:t> Andrei – Gabriel</a:t>
            </a:r>
            <a:endParaRPr lang="ro-RO" sz="3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95726" y="3085032"/>
            <a:ext cx="1242155" cy="752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z="4000" dirty="0" err="1"/>
              <a:t>Elevi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9205" y="5198436"/>
            <a:ext cx="1947433" cy="752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z="4000" dirty="0" err="1"/>
              <a:t>Profesor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537" y="3558447"/>
            <a:ext cx="937330" cy="11855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948867" y="3920938"/>
            <a:ext cx="5613877" cy="725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o-RO" sz="3800" dirty="0"/>
              <a:t> Apostu Sergiu – Vasile 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64230" y="5242774"/>
            <a:ext cx="5613877" cy="725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o-RO" sz="3800" dirty="0"/>
              <a:t> </a:t>
            </a:r>
            <a:r>
              <a:rPr lang="ro-RO" sz="3800" dirty="0" err="1"/>
              <a:t>Sichim</a:t>
            </a:r>
            <a:r>
              <a:rPr lang="ro-RO" sz="3800" dirty="0"/>
              <a:t> Cristina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678" y="2232497"/>
            <a:ext cx="1019047" cy="9079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678" y="4996541"/>
            <a:ext cx="1177866" cy="9718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0250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u="sng" dirty="0" err="1"/>
              <a:t>Scenariul</a:t>
            </a:r>
            <a:endParaRPr lang="ro-RO" sz="7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ro-RO" sz="2800" dirty="0"/>
              <a:t>	În acest joc este vorba despre Adolf, un băiat ce recent a fost părăsit de părinți, dar care, în prezent, locuiește în casa acestora după moartea lor. Acesta are o prietenă, </a:t>
            </a:r>
            <a:r>
              <a:rPr lang="ro-RO" sz="2800" dirty="0" err="1"/>
              <a:t>Loma</a:t>
            </a:r>
            <a:r>
              <a:rPr lang="ro-RO" sz="2800" dirty="0"/>
              <a:t>, la care ține foarte mult și un foarte bun prieten, </a:t>
            </a:r>
            <a:r>
              <a:rPr lang="ro-RO" sz="2800" dirty="0" err="1"/>
              <a:t>Alev</a:t>
            </a:r>
            <a:r>
              <a:rPr lang="ro-RO" sz="2800" dirty="0"/>
              <a:t>, care ii este alături întotdeauna.</a:t>
            </a:r>
          </a:p>
          <a:p>
            <a:pPr marL="274320" lvl="1" indent="0">
              <a:buNone/>
            </a:pPr>
            <a:r>
              <a:rPr lang="ro-RO" sz="2800" dirty="0"/>
              <a:t>	Într-o zi, vorbind cu </a:t>
            </a:r>
            <a:r>
              <a:rPr lang="ro-RO" sz="2800" dirty="0" err="1"/>
              <a:t>Loma</a:t>
            </a:r>
            <a:r>
              <a:rPr lang="ro-RO" sz="2800" dirty="0"/>
              <a:t>, aceasta ii trimite mesaj despre un sunet necunoscut și îl roagă să vină sa o ajute. Protagonistul trimite mesaj de ajutor lui </a:t>
            </a:r>
            <a:r>
              <a:rPr lang="ro-RO" sz="2800" dirty="0" err="1"/>
              <a:t>Alev</a:t>
            </a:r>
            <a:r>
              <a:rPr lang="ro-RO" sz="2800" dirty="0"/>
              <a:t> care se oferă să vină în ajutor. Imediat după, Adolf pleacă în salvarea prieteni sale.</a:t>
            </a:r>
          </a:p>
        </p:txBody>
      </p:sp>
    </p:spTree>
    <p:extLst>
      <p:ext uri="{BB962C8B-B14F-4D97-AF65-F5344CB8AC3E}">
        <p14:creationId xmlns:p14="http://schemas.microsoft.com/office/powerpoint/2010/main" val="169539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5400" u="sng" dirty="0"/>
              <a:t>Algoritmul Folosit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lvl="1" indent="0">
              <a:buNone/>
            </a:pPr>
            <a:r>
              <a:rPr lang="ro-RO" sz="2800" dirty="0"/>
              <a:t>	În realizarea acestui joc am folosit </a:t>
            </a:r>
            <a:r>
              <a:rPr lang="ro-RO" sz="2800" dirty="0" err="1"/>
              <a:t>engine-ul</a:t>
            </a:r>
            <a:r>
              <a:rPr lang="ro-RO" sz="2800" dirty="0"/>
              <a:t> </a:t>
            </a:r>
            <a:r>
              <a:rPr lang="ro-RO" sz="2800" dirty="0" err="1"/>
              <a:t>Greenfoot</a:t>
            </a:r>
            <a:r>
              <a:rPr lang="ro-RO" sz="2800" dirty="0"/>
              <a:t> împreună folosindu-ne și de librării Java.</a:t>
            </a:r>
            <a:r>
              <a:rPr lang="en-US" sz="2800" dirty="0"/>
              <a:t> Am </a:t>
            </a:r>
            <a:r>
              <a:rPr lang="en-US" sz="2800" dirty="0" err="1"/>
              <a:t>utilizat</a:t>
            </a:r>
            <a:r>
              <a:rPr lang="en-US" sz="2800" dirty="0"/>
              <a:t> </a:t>
            </a:r>
            <a:r>
              <a:rPr lang="en-US" sz="2800" dirty="0" err="1"/>
              <a:t>programe</a:t>
            </a:r>
            <a:r>
              <a:rPr lang="en-US" sz="2800" dirty="0"/>
              <a:t> de </a:t>
            </a:r>
            <a:r>
              <a:rPr lang="en-US" sz="2800" dirty="0" err="1"/>
              <a:t>genul</a:t>
            </a: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</a:t>
            </a:r>
            <a:r>
              <a:rPr lang="ro-RO" sz="2800" dirty="0"/>
              <a:t>și </a:t>
            </a:r>
            <a:r>
              <a:rPr lang="ro-RO" sz="2800" dirty="0" err="1"/>
              <a:t>SourceTree</a:t>
            </a:r>
            <a:r>
              <a:rPr lang="ro-RO" sz="2800" dirty="0"/>
              <a:t> și site-ul </a:t>
            </a:r>
            <a:r>
              <a:rPr lang="ro-RO" sz="2800" dirty="0" err="1"/>
              <a:t>GitHub</a:t>
            </a:r>
            <a:r>
              <a:rPr lang="ro-RO" sz="2800" dirty="0"/>
              <a:t> pentru colaborare.</a:t>
            </a:r>
          </a:p>
          <a:p>
            <a:pPr marL="274320" lvl="1" indent="0">
              <a:buNone/>
            </a:pPr>
            <a:r>
              <a:rPr lang="ro-RO" sz="2800" dirty="0" err="1"/>
              <a:t>GitHub</a:t>
            </a:r>
            <a:r>
              <a:rPr lang="en-US" sz="2800" dirty="0"/>
              <a:t>: </a:t>
            </a:r>
            <a:r>
              <a:rPr lang="en-US" sz="2800" dirty="0"/>
              <a:t>https://github.com/andrewartworks/Hidden</a:t>
            </a:r>
            <a:endParaRPr lang="ro-RO" sz="2800" dirty="0"/>
          </a:p>
          <a:p>
            <a:pPr marL="274320" lvl="1" indent="0">
              <a:buNone/>
            </a:pPr>
            <a:r>
              <a:rPr lang="ro-RO" sz="2800" dirty="0"/>
              <a:t>	Pentru design am utilizat programe de editare </a:t>
            </a:r>
            <a:r>
              <a:rPr lang="ro-RO" sz="2800" dirty="0" err="1"/>
              <a:t>photo</a:t>
            </a:r>
            <a:r>
              <a:rPr lang="ro-RO" sz="2800" dirty="0"/>
              <a:t> în conceperea </a:t>
            </a:r>
            <a:r>
              <a:rPr lang="ro-RO" sz="2800" i="1" dirty="0"/>
              <a:t>tuturor</a:t>
            </a:r>
            <a:r>
              <a:rPr lang="ro-RO" sz="2800" dirty="0"/>
              <a:t> elementelor vizibile. </a:t>
            </a:r>
          </a:p>
          <a:p>
            <a:pPr marL="274320" lvl="1" indent="0">
              <a:buNone/>
            </a:pPr>
            <a:r>
              <a:rPr lang="ro-RO" sz="2800" dirty="0"/>
              <a:t>	Pentru audio am utilizat sunete gratuite și cărora le dăm credite</a:t>
            </a:r>
            <a:r>
              <a:rPr lang="en-US" sz="2800" dirty="0"/>
              <a:t>:</a:t>
            </a:r>
          </a:p>
          <a:p>
            <a:pPr marL="274320" lvl="1" indent="0">
              <a:buNone/>
            </a:pPr>
            <a:r>
              <a:rPr lang="en-US" sz="2400" dirty="0">
                <a:hlinkClick r:id="rId2"/>
              </a:rPr>
              <a:t>www.Minecraft.net</a:t>
            </a:r>
            <a:endParaRPr lang="en-US" sz="2400" dirty="0"/>
          </a:p>
          <a:p>
            <a:pPr marL="274320" lvl="1" indent="0">
              <a:buNone/>
            </a:pPr>
            <a:r>
              <a:rPr lang="en-US" sz="2400" dirty="0">
                <a:hlinkClick r:id="rId3"/>
              </a:rPr>
              <a:t>www.freesound.org</a:t>
            </a:r>
            <a:r>
              <a:rPr lang="en-US" sz="2400" dirty="0"/>
              <a:t> </a:t>
            </a:r>
          </a:p>
          <a:p>
            <a:pPr marL="274320" lvl="1" indent="0">
              <a:buNone/>
            </a:pPr>
            <a:r>
              <a:rPr lang="en-US" sz="2400" dirty="0">
                <a:hlinkClick r:id="rId4"/>
              </a:rPr>
              <a:t>www.</a:t>
            </a:r>
            <a:r>
              <a:rPr lang="ro-RO" sz="2400" dirty="0">
                <a:hlinkClick r:id="rId4"/>
              </a:rPr>
              <a:t>naturesoundsfor.me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92047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5400" u="sng" dirty="0"/>
              <a:t>Elementele de execuție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530" y="2049011"/>
            <a:ext cx="10318459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o-RO" sz="2800" dirty="0"/>
              <a:t>Pentru trimiterea datelor, jocul va putea cere input de la taste</a:t>
            </a:r>
            <a:r>
              <a:rPr lang="en-US" sz="2800" dirty="0"/>
              <a:t>:</a:t>
            </a:r>
          </a:p>
          <a:p>
            <a:r>
              <a:rPr lang="en-US" sz="1600" dirty="0"/>
              <a:t>A - </a:t>
            </a:r>
            <a:r>
              <a:rPr lang="en-US" sz="1600" dirty="0" err="1"/>
              <a:t>deplasare</a:t>
            </a:r>
            <a:r>
              <a:rPr lang="en-US" sz="1600" dirty="0"/>
              <a:t> la s</a:t>
            </a:r>
            <a:r>
              <a:rPr lang="ro-RO" sz="1600" dirty="0" err="1"/>
              <a:t>tânga</a:t>
            </a:r>
            <a:endParaRPr lang="ro-RO" sz="1600" dirty="0"/>
          </a:p>
          <a:p>
            <a:r>
              <a:rPr lang="ro-RO" sz="1600" dirty="0"/>
              <a:t>D </a:t>
            </a:r>
            <a:r>
              <a:rPr lang="en-US" sz="1600" dirty="0"/>
              <a:t>-</a:t>
            </a:r>
            <a:r>
              <a:rPr lang="ro-RO" sz="1600" dirty="0"/>
              <a:t> deplasare la dreapta</a:t>
            </a:r>
          </a:p>
          <a:p>
            <a:r>
              <a:rPr lang="ro-RO" sz="1600" dirty="0"/>
              <a:t>P </a:t>
            </a:r>
            <a:r>
              <a:rPr lang="en-US" sz="1600" dirty="0"/>
              <a:t>-</a:t>
            </a:r>
            <a:r>
              <a:rPr lang="ro-RO" sz="1600" dirty="0"/>
              <a:t> </a:t>
            </a:r>
            <a:r>
              <a:rPr lang="en-US" sz="1600" dirty="0"/>
              <a:t>“Helper”, o </a:t>
            </a:r>
            <a:r>
              <a:rPr lang="en-US" sz="1600" dirty="0" err="1"/>
              <a:t>unealta</a:t>
            </a:r>
            <a:r>
              <a:rPr lang="en-US" sz="1600" dirty="0"/>
              <a:t> 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ajut</a:t>
            </a:r>
            <a:r>
              <a:rPr lang="ro-RO" sz="1600" dirty="0"/>
              <a:t>ă jucătorul să se orienteze (nu va 	funcționa decât pe o perioadă limitată a </a:t>
            </a:r>
            <a:r>
              <a:rPr lang="ro-RO" sz="1600" dirty="0" err="1"/>
              <a:t>gameplay</a:t>
            </a:r>
            <a:r>
              <a:rPr lang="ro-RO" sz="1600" dirty="0"/>
              <a:t>-ului)</a:t>
            </a:r>
          </a:p>
          <a:p>
            <a:r>
              <a:rPr lang="ro-RO" sz="1600" dirty="0"/>
              <a:t>S - </a:t>
            </a:r>
            <a:r>
              <a:rPr lang="ro-RO" sz="1600" dirty="0" err="1"/>
              <a:t>coborăre</a:t>
            </a:r>
            <a:r>
              <a:rPr lang="ro-RO" sz="1600" dirty="0"/>
              <a:t> pe scări (doar în dreptul scărilor)</a:t>
            </a:r>
          </a:p>
          <a:p>
            <a:r>
              <a:rPr lang="ro-RO" sz="1600" dirty="0"/>
              <a:t>W - urcare pe scări (doar în dreptul scărilor)</a:t>
            </a:r>
          </a:p>
          <a:p>
            <a:pPr marL="45720" indent="0">
              <a:buNone/>
            </a:pPr>
            <a:r>
              <a:rPr lang="ro-RO" sz="2800" dirty="0"/>
              <a:t>Pentru trimiterea datelor, jocul va putea cere input de la mouse</a:t>
            </a:r>
            <a:r>
              <a:rPr lang="en-US" sz="2800" dirty="0"/>
              <a:t>:</a:t>
            </a:r>
          </a:p>
          <a:p>
            <a:pPr marL="45720" indent="0">
              <a:buNone/>
            </a:pPr>
            <a:r>
              <a:rPr lang="ro-RO" sz="2000" dirty="0"/>
              <a:t>-</a:t>
            </a:r>
            <a:r>
              <a:rPr lang="en-US" sz="2000" dirty="0"/>
              <a:t>&gt; Click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en-US" sz="2000" dirty="0" err="1"/>
              <a:t>obiecte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un eventual r</a:t>
            </a:r>
            <a:r>
              <a:rPr lang="ro-RO" sz="2000" dirty="0" err="1"/>
              <a:t>ăspuns</a:t>
            </a:r>
            <a:r>
              <a:rPr lang="ro-RO" sz="2000" dirty="0"/>
              <a:t> la această acțiune</a:t>
            </a:r>
          </a:p>
        </p:txBody>
      </p:sp>
    </p:spTree>
    <p:extLst>
      <p:ext uri="{BB962C8B-B14F-4D97-AF65-F5344CB8AC3E}">
        <p14:creationId xmlns:p14="http://schemas.microsoft.com/office/powerpoint/2010/main" val="73897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5400" u="sng" dirty="0"/>
              <a:t>Observații finale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686574"/>
            <a:ext cx="9872871" cy="2950828"/>
          </a:xfrm>
        </p:spPr>
        <p:txBody>
          <a:bodyPr>
            <a:normAutofit/>
          </a:bodyPr>
          <a:lstStyle/>
          <a:p>
            <a:pPr lvl="1"/>
            <a:r>
              <a:rPr lang="ro-RO" sz="2400" dirty="0"/>
              <a:t>   Pentru a se trece mai departe, jucătorul va trebui să găsească, în funcție de caz, </a:t>
            </a:r>
            <a:r>
              <a:rPr lang="ro-RO" sz="2400" i="1" dirty="0"/>
              <a:t>pentru versiunea curentă</a:t>
            </a:r>
            <a:r>
              <a:rPr lang="ro-RO" sz="2400" dirty="0"/>
              <a:t>, ori o modalitate de aprindere a curentului într-o anumită cameră, ori o cheie pentru a deschide ușa următoarei camere.</a:t>
            </a:r>
          </a:p>
          <a:p>
            <a:pPr lvl="1"/>
            <a:endParaRPr lang="ro-RO" sz="2400" dirty="0"/>
          </a:p>
          <a:p>
            <a:pPr lvl="1"/>
            <a:r>
              <a:rPr lang="ro-RO" sz="2400" dirty="0"/>
              <a:t> </a:t>
            </a:r>
            <a:r>
              <a:rPr lang="en-US" sz="2400" dirty="0"/>
              <a:t>  “Helper” </a:t>
            </a:r>
            <a:r>
              <a:rPr lang="ro-RO" sz="2400" dirty="0"/>
              <a:t>poate ajuta jucătorul cu un mic sfat pentru rezolvarea puzzle-ului respectiv. Acesta se va opri din a mai funcționa la un moment dat în timpul jocului.</a:t>
            </a:r>
          </a:p>
        </p:txBody>
      </p:sp>
    </p:spTree>
    <p:extLst>
      <p:ext uri="{BB962C8B-B14F-4D97-AF65-F5344CB8AC3E}">
        <p14:creationId xmlns:p14="http://schemas.microsoft.com/office/powerpoint/2010/main" val="18866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5400" u="sng" dirty="0"/>
              <a:t>Observații finale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00184"/>
            <a:ext cx="9872871" cy="3671442"/>
          </a:xfrm>
        </p:spPr>
        <p:txBody>
          <a:bodyPr>
            <a:normAutofit lnSpcReduction="10000"/>
          </a:bodyPr>
          <a:lstStyle/>
          <a:p>
            <a:pPr lvl="1"/>
            <a:r>
              <a:rPr lang="ro-RO" sz="2400" dirty="0"/>
              <a:t>   Această versiune a jocului este una </a:t>
            </a:r>
            <a:r>
              <a:rPr lang="ro-RO" sz="2400" dirty="0" err="1"/>
              <a:t>demo</a:t>
            </a:r>
            <a:r>
              <a:rPr lang="ro-RO" sz="2400" dirty="0"/>
              <a:t>, în următoarele update-uri introducându-se noi caractere, noi moduri de execuție, noi lumi, noi puzzle-uri bazate pe algoritmi din ce in ce mai grei.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ro-RO" sz="2400" dirty="0"/>
              <a:t>În prezentul proiect se află mai multe fișiere ce pregătesc jocul pentru următoarele versiuni.</a:t>
            </a:r>
          </a:p>
          <a:p>
            <a:pPr lvl="1"/>
            <a:endParaRPr lang="ro-RO" sz="2400" dirty="0"/>
          </a:p>
          <a:p>
            <a:pPr lvl="1"/>
            <a:r>
              <a:rPr lang="ro-RO" sz="2400" dirty="0"/>
              <a:t> </a:t>
            </a:r>
            <a:r>
              <a:rPr lang="en-US" sz="2400" dirty="0"/>
              <a:t>  </a:t>
            </a:r>
            <a:r>
              <a:rPr lang="ro-RO" sz="2400" dirty="0"/>
              <a:t>Realizarea jocului a prezentat câteva dificultăți, în special la ultimele teste și înainte de trimitere și a trebuit să recurgem la câteva improvizații pe final, totul din motive obiective.</a:t>
            </a:r>
          </a:p>
          <a:p>
            <a:pPr lvl="1"/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4070964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90</TotalTime>
  <Words>228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Corbel</vt:lpstr>
      <vt:lpstr>Basis</vt:lpstr>
      <vt:lpstr>Hidden</vt:lpstr>
      <vt:lpstr>ECHIPA</vt:lpstr>
      <vt:lpstr>Scenariul</vt:lpstr>
      <vt:lpstr>Algoritmul Folosit</vt:lpstr>
      <vt:lpstr>Elementele de execuție</vt:lpstr>
      <vt:lpstr>Observații finale</vt:lpstr>
      <vt:lpstr>Observații finale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</dc:title>
  <dc:creator>Sergiu Apostu</dc:creator>
  <cp:lastModifiedBy>Sergiu Apostu</cp:lastModifiedBy>
  <cp:revision>10</cp:revision>
  <dcterms:created xsi:type="dcterms:W3CDTF">2017-02-12T21:42:52Z</dcterms:created>
  <dcterms:modified xsi:type="dcterms:W3CDTF">2017-02-12T23:13:10Z</dcterms:modified>
</cp:coreProperties>
</file>