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75" r:id="rId3"/>
    <p:sldId id="256" r:id="rId4"/>
    <p:sldId id="257" r:id="rId5"/>
    <p:sldId id="258" r:id="rId6"/>
    <p:sldId id="259" r:id="rId7"/>
    <p:sldId id="270" r:id="rId8"/>
    <p:sldId id="261" r:id="rId9"/>
    <p:sldId id="274" r:id="rId10"/>
    <p:sldId id="265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embeddedFontLst>
    <p:embeddedFont>
      <p:font typeface="Comfortaa" panose="00000500000000000000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4F9C3DD-CA7F-4DE7-BDEB-EA6FF90A6A80}">
          <p14:sldIdLst>
            <p14:sldId id="260"/>
            <p14:sldId id="275"/>
          </p14:sldIdLst>
        </p14:section>
        <p14:section name="User" id="{A81ACA64-E6DE-4628-80F2-37FAEE4875D6}">
          <p14:sldIdLst>
            <p14:sldId id="256"/>
            <p14:sldId id="257"/>
            <p14:sldId id="258"/>
          </p14:sldIdLst>
        </p14:section>
        <p14:section name="UserTerminal" id="{16C9084A-D8CF-4C6C-BB48-83FD04428D1F}">
          <p14:sldIdLst>
            <p14:sldId id="259"/>
            <p14:sldId id="270"/>
            <p14:sldId id="261"/>
          </p14:sldIdLst>
        </p14:section>
        <p14:section name="UserAccount" id="{F61C017A-D68A-4431-A161-255C682AFF7C}">
          <p14:sldIdLst>
            <p14:sldId id="274"/>
          </p14:sldIdLst>
        </p14:section>
        <p14:section name="UserExplorer" id="{F93EF782-91AC-4C15-98ED-A76D542CCCC9}">
          <p14:sldIdLst>
            <p14:sldId id="265"/>
            <p14:sldId id="264"/>
            <p14:sldId id="266"/>
            <p14:sldId id="267"/>
            <p14:sldId id="269"/>
            <p14:sldId id="271"/>
            <p14:sldId id="272"/>
            <p14:sldId id="273"/>
          </p14:sldIdLst>
        </p14:section>
        <p14:section name="Guest" id="{866A06F2-F652-4BDC-BA0B-24E847E6453E}">
          <p14:sldIdLst>
            <p14:sldId id="276"/>
            <p14:sldId id="277"/>
            <p14:sldId id="278"/>
          </p14:sldIdLst>
        </p14:section>
        <p14:section name="GuestExplorer" id="{5E50B2F5-C011-4A70-9FCF-D4D7B2BA6453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191919"/>
    <a:srgbClr val="14120A"/>
    <a:srgbClr val="13110A"/>
    <a:srgbClr val="131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3CE1-6A41-48A2-B51C-855C7AEF91DB}" v="222" dt="2020-09-30T08:19:4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B27EB-2573-4FB0-B510-8D8CA3B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965B-AEA4-480B-A402-257999BE16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61A6A-3AAC-40D9-90E1-CC0BC68D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F7E4-C054-49E0-95D4-DC2DB14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DBD-C85D-46FA-BAC6-F358FB8D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Sunrise Explorer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Folder Search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32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LimeyStore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Shopping basket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0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Sunrise Explorer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Folder Search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081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AF951-A581-4839-9C69-0B3346BC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3613-B615-4F56-8617-03DBAF85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7964-9A92-41ED-A520-1BDFFA13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965B-AEA4-480B-A402-257999BE16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57F1-1AB4-48FC-870A-2C6316AB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49DD-80AA-4C36-875F-053B8153D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0DBD-C85D-46FA-BAC6-F358FB8D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slide" Target="slide11.xml"/><Relationship Id="rId12" Type="http://schemas.openxmlformats.org/officeDocument/2006/relationships/slide" Target="slide1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7.sv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sv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image" Target="../media/image5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slide" Target="slide10.xml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10.xml"/><Relationship Id="rId18" Type="http://schemas.openxmlformats.org/officeDocument/2006/relationships/slide" Target="slide12.xml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slide" Target="slide11.xml"/><Relationship Id="rId2" Type="http://schemas.openxmlformats.org/officeDocument/2006/relationships/image" Target="../media/image5.jpg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5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10.xml"/><Relationship Id="rId18" Type="http://schemas.openxmlformats.org/officeDocument/2006/relationships/image" Target="../media/image27.svg"/><Relationship Id="rId3" Type="http://schemas.openxmlformats.org/officeDocument/2006/relationships/image" Target="../media/image20.png"/><Relationship Id="rId21" Type="http://schemas.openxmlformats.org/officeDocument/2006/relationships/slide" Target="slide13.xml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image" Target="../media/image26.png"/><Relationship Id="rId2" Type="http://schemas.openxmlformats.org/officeDocument/2006/relationships/image" Target="../media/image5.jpg"/><Relationship Id="rId16" Type="http://schemas.openxmlformats.org/officeDocument/2006/relationships/slide" Target="slide11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12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11.xml"/><Relationship Id="rId7" Type="http://schemas.openxmlformats.org/officeDocument/2006/relationships/image" Target="../media/image36.svg"/><Relationship Id="rId12" Type="http://schemas.openxmlformats.org/officeDocument/2006/relationships/slide" Target="slide1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slide" Target="slide16.xml"/><Relationship Id="rId5" Type="http://schemas.openxmlformats.org/officeDocument/2006/relationships/image" Target="../media/image34.svg"/><Relationship Id="rId10" Type="http://schemas.openxmlformats.org/officeDocument/2006/relationships/slide" Target="slide15.xml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://pieos.team/feedback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slide" Target="slide2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slide" Target="slide23.xml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3.svg"/><Relationship Id="rId9" Type="http://schemas.openxmlformats.org/officeDocument/2006/relationships/image" Target="../media/image20.png"/><Relationship Id="rId1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slide" Target="slide21.xml"/><Relationship Id="rId5" Type="http://schemas.openxmlformats.org/officeDocument/2006/relationships/image" Target="../media/image22.png"/><Relationship Id="rId15" Type="http://schemas.openxmlformats.org/officeDocument/2006/relationships/slide" Target="slide20.xml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21.xml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slide" Target="slide24.xml"/><Relationship Id="rId2" Type="http://schemas.openxmlformats.org/officeDocument/2006/relationships/image" Target="../media/image5.jpg"/><Relationship Id="rId16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21.xml"/><Relationship Id="rId18" Type="http://schemas.openxmlformats.org/officeDocument/2006/relationships/image" Target="../media/image27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image" Target="../media/image26.png"/><Relationship Id="rId2" Type="http://schemas.openxmlformats.org/officeDocument/2006/relationships/image" Target="../media/image5.jpg"/><Relationship Id="rId16" Type="http://schemas.openxmlformats.org/officeDocument/2006/relationships/slide" Target="slide11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20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8.png"/><Relationship Id="rId18" Type="http://schemas.openxmlformats.org/officeDocument/2006/relationships/slide" Target="slide12.xml"/><Relationship Id="rId3" Type="http://schemas.openxmlformats.org/officeDocument/2006/relationships/image" Target="../media/image10.png"/><Relationship Id="rId21" Type="http://schemas.openxmlformats.org/officeDocument/2006/relationships/hyperlink" Target="http://pieos.team/feedback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slide" Target="slide6.xml"/><Relationship Id="rId2" Type="http://schemas.openxmlformats.org/officeDocument/2006/relationships/image" Target="../media/image5.jpg"/><Relationship Id="rId16" Type="http://schemas.openxmlformats.org/officeDocument/2006/relationships/image" Target="../media/image21.svg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svg"/><Relationship Id="rId19" Type="http://schemas.openxmlformats.org/officeDocument/2006/relationships/slide" Target="slide10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2253009" y="2120950"/>
            <a:ext cx="7685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Welcome to </a:t>
            </a:r>
            <a:r>
              <a:rPr lang="en-US" sz="4000" dirty="0" err="1">
                <a:solidFill>
                  <a:schemeClr val="bg1"/>
                </a:solidFill>
              </a:rPr>
              <a:t>SunriseOS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animation-based simple PowerPoint 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DF974-07C2-4B54-8B42-D58CB2025E10}"/>
              </a:ext>
            </a:extLst>
          </p:cNvPr>
          <p:cNvSpPr txBox="1"/>
          <p:nvPr/>
        </p:nvSpPr>
        <p:spPr>
          <a:xfrm>
            <a:off x="2027721" y="3198168"/>
            <a:ext cx="8136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This OS requires the font “</a:t>
            </a:r>
            <a:r>
              <a:rPr lang="en-US" sz="2400" b="1" u="sng" dirty="0" err="1">
                <a:solidFill>
                  <a:schemeClr val="bg1"/>
                </a:solidFill>
              </a:rPr>
              <a:t>Comfortaa</a:t>
            </a:r>
            <a:r>
              <a:rPr lang="en-US" sz="2400" b="1" u="sng" dirty="0">
                <a:solidFill>
                  <a:schemeClr val="bg1"/>
                </a:solidFill>
              </a:rPr>
              <a:t>” which is included in the installer and ZIP file!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It is automatically included in the .pptx file!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5F8FB8-D168-4CDA-B20C-24ED62F6B318}"/>
              </a:ext>
            </a:extLst>
          </p:cNvPr>
          <p:cNvSpPr/>
          <p:nvPr/>
        </p:nvSpPr>
        <p:spPr>
          <a:xfrm>
            <a:off x="4899661" y="4275386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004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2910920" cy="923955"/>
            <a:chOff x="98861" y="640078"/>
            <a:chExt cx="2586460" cy="820968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</p:grpSp>
      <p:pic>
        <p:nvPicPr>
          <p:cNvPr id="2" name="Graphic 1" descr="Caret Down">
            <a:hlinkClick r:id="rId7" action="ppaction://hlinksldjump"/>
            <a:extLst>
              <a:ext uri="{FF2B5EF4-FFF2-40B4-BE49-F238E27FC236}">
                <a16:creationId xmlns:a16="http://schemas.microsoft.com/office/drawing/2014/main" id="{27DD9099-EC25-43B4-9084-041CA8C78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62464" y="1229974"/>
            <a:ext cx="316832" cy="316832"/>
          </a:xfrm>
          <a:prstGeom prst="rect">
            <a:avLst/>
          </a:prstGeom>
        </p:spPr>
      </p:pic>
      <p:pic>
        <p:nvPicPr>
          <p:cNvPr id="4" name="Gráfico 17" descr="Comput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87511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Sunrise</a:t>
            </a:r>
          </a:p>
        </p:txBody>
      </p:sp>
      <p:pic>
        <p:nvPicPr>
          <p:cNvPr id="9" name="Graphic 8" descr="Dim (Smaller Sun)">
            <a:extLst>
              <a:ext uri="{FF2B5EF4-FFF2-40B4-BE49-F238E27FC236}">
                <a16:creationId xmlns:a16="http://schemas.microsoft.com/office/drawing/2014/main" id="{D3EEB141-6609-4AFE-8322-6470A33C8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4C6AA49A-0A93-4685-83CC-061B4CBC18CD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aret Down">
            <a:extLst>
              <a:ext uri="{FF2B5EF4-FFF2-40B4-BE49-F238E27FC236}">
                <a16:creationId xmlns:a16="http://schemas.microsoft.com/office/drawing/2014/main" id="{A9CF96FB-D515-4FFC-B8F9-3E4CA3D511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9" name="Graphic 28" descr="Caret Down">
            <a:hlinkClick r:id="rId7" action="ppaction://hlinksldjump"/>
            <a:extLst>
              <a:ext uri="{FF2B5EF4-FFF2-40B4-BE49-F238E27FC236}">
                <a16:creationId xmlns:a16="http://schemas.microsoft.com/office/drawing/2014/main" id="{D21E1F98-2557-4502-A1F1-335E6D95B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:a16="http://schemas.microsoft.com/office/drawing/2014/main" id="{A0DF890B-1277-4024-A832-9317F1F6816C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3493353" cy="1636845"/>
            <a:chOff x="98861" y="640078"/>
            <a:chExt cx="3103973" cy="1454392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1713264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1840554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1812947"/>
              <a:ext cx="281517" cy="281517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Documents</a:t>
            </a:r>
          </a:p>
        </p:txBody>
      </p:sp>
      <p:pic>
        <p:nvPicPr>
          <p:cNvPr id="16" name="Graphic 15" descr="Folder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7A4BE972-F946-41D1-B060-A35599093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6" name="Graphic 25" descr="Caret Down">
            <a:hlinkClick r:id="rId14" action="ppaction://hlinksldjump"/>
            <a:extLst>
              <a:ext uri="{FF2B5EF4-FFF2-40B4-BE49-F238E27FC236}">
                <a16:creationId xmlns:a16="http://schemas.microsoft.com/office/drawing/2014/main" id="{6ED19210-A622-427E-86BA-1734464AA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8" name="Gráfico 17" descr="Dim (Smaller Sun)">
            <a:extLst>
              <a:ext uri="{FF2B5EF4-FFF2-40B4-BE49-F238E27FC236}">
                <a16:creationId xmlns:a16="http://schemas.microsoft.com/office/drawing/2014/main" id="{1A2AD509-C2D8-4C03-876F-017FACB3D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0D6B30-CCF8-45E1-BB7C-859BC63494DA}"/>
              </a:ext>
            </a:extLst>
          </p:cNvPr>
          <p:cNvSpPr txBox="1"/>
          <p:nvPr/>
        </p:nvSpPr>
        <p:spPr>
          <a:xfrm>
            <a:off x="4875111" y="551268"/>
            <a:ext cx="28909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982F8-2A65-45B5-9FB0-2718C757E7DB}"/>
              </a:ext>
            </a:extLst>
          </p:cNvPr>
          <p:cNvSpPr txBox="1"/>
          <p:nvPr/>
        </p:nvSpPr>
        <p:spPr>
          <a:xfrm>
            <a:off x="4211651" y="181868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AD34D44B-AD77-4E6B-9B0E-B36F170B8F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05343" y="1765586"/>
            <a:ext cx="506308" cy="506308"/>
          </a:xfrm>
          <a:prstGeom prst="rect">
            <a:avLst/>
          </a:prstGeom>
        </p:spPr>
      </p:pic>
      <p:sp>
        <p:nvSpPr>
          <p:cNvPr id="43" name="Rectangle 42">
            <a:hlinkClick r:id="rId16" action="ppaction://hlinksldjump"/>
            <a:extLst>
              <a:ext uri="{FF2B5EF4-FFF2-40B4-BE49-F238E27FC236}">
                <a16:creationId xmlns:a16="http://schemas.microsoft.com/office/drawing/2014/main" id="{9496C936-10E4-43FD-945E-0D892A839957}"/>
              </a:ext>
            </a:extLst>
          </p:cNvPr>
          <p:cNvSpPr/>
          <p:nvPr/>
        </p:nvSpPr>
        <p:spPr>
          <a:xfrm>
            <a:off x="3705343" y="168885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hlinkClick r:id="rId14" action="ppaction://hlinksldjump"/>
            <a:extLst>
              <a:ext uri="{FF2B5EF4-FFF2-40B4-BE49-F238E27FC236}">
                <a16:creationId xmlns:a16="http://schemas.microsoft.com/office/drawing/2014/main" id="{8F3526D6-5978-4F16-890E-C763F723E02E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FFFBC1D2-7E87-4A9C-9838-3A935497095E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:a16="http://schemas.microsoft.com/office/drawing/2014/main" id="{464237B2-1F1E-491A-A0DD-6BDFAFBACC98}"/>
              </a:ext>
            </a:extLst>
          </p:cNvPr>
          <p:cNvSpPr/>
          <p:nvPr/>
        </p:nvSpPr>
        <p:spPr>
          <a:xfrm>
            <a:off x="1471355" y="1993698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File1.txt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rId17" action="ppaction://hlinksldjump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hlinkClick r:id="rId16" action="ppaction://hlinksldjump"/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Folder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0910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</a:t>
            </a:r>
          </a:p>
        </p:txBody>
      </p:sp>
      <p:sp>
        <p:nvSpPr>
          <p:cNvPr id="2" name="Rectangle 1">
            <a:hlinkClick r:id="rId18" action="ppaction://hlinksldjump"/>
            <a:extLst>
              <a:ext uri="{FF2B5EF4-FFF2-40B4-BE49-F238E27FC236}">
                <a16:creationId xmlns:a16="http://schemas.microsoft.com/office/drawing/2014/main" id="{5B4583A0-895B-4FDA-8E02-B0651A63E13B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D30164AB-42E4-4E4A-8BF7-5234199A0709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9" action="ppaction://hlinksldjump"/>
            <a:extLst>
              <a:ext uri="{FF2B5EF4-FFF2-40B4-BE49-F238E27FC236}">
                <a16:creationId xmlns:a16="http://schemas.microsoft.com/office/drawing/2014/main" id="{71B29FCF-EC89-40DF-A0CC-3C91809B6119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16" action="ppaction://hlinksldjump"/>
            <a:extLst>
              <a:ext uri="{FF2B5EF4-FFF2-40B4-BE49-F238E27FC236}">
                <a16:creationId xmlns:a16="http://schemas.microsoft.com/office/drawing/2014/main" id="{B44353A9-8321-4247-833C-18F470BBA132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3726742" y="1070872"/>
            <a:ext cx="186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Contents of File1.txt</a:t>
            </a:r>
          </a:p>
        </p:txBody>
      </p:sp>
      <p:sp>
        <p:nvSpPr>
          <p:cNvPr id="22" name="Rectangle 21" hidden="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rId16" action="ppaction://hlinksldjump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Document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91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PC/Sunrise/Documents/File1.txt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DEF324-1673-47B4-97CC-84B7703CD25D}"/>
              </a:ext>
            </a:extLst>
          </p:cNvPr>
          <p:cNvSpPr txBox="1"/>
          <p:nvPr/>
        </p:nvSpPr>
        <p:spPr>
          <a:xfrm>
            <a:off x="3726742" y="1357421"/>
            <a:ext cx="643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Hello! This is a document made for testing. You can’t edit it; it’s just for show. 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720D6FB6-6F7C-4B45-9E69-2547D3212FFB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BE5477A7-91D7-4269-9C60-9D8C8C08214E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0" action="ppaction://hlinksldjump"/>
            <a:extLst>
              <a:ext uri="{FF2B5EF4-FFF2-40B4-BE49-F238E27FC236}">
                <a16:creationId xmlns:a16="http://schemas.microsoft.com/office/drawing/2014/main" id="{0DEE13B8-D48A-4EA7-B28A-FEF29551DDB6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1" action="ppaction://hlinksldjump"/>
            <a:extLst>
              <a:ext uri="{FF2B5EF4-FFF2-40B4-BE49-F238E27FC236}">
                <a16:creationId xmlns:a16="http://schemas.microsoft.com/office/drawing/2014/main" id="{A4BC4647-BFBC-4B0A-ACC0-A7A38F317660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F8CBA-AF87-4AC8-8979-4BEBA6E4EA2F}"/>
              </a:ext>
            </a:extLst>
          </p:cNvPr>
          <p:cNvSpPr txBox="1"/>
          <p:nvPr/>
        </p:nvSpPr>
        <p:spPr>
          <a:xfrm>
            <a:off x="3671047" y="215153"/>
            <a:ext cx="765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real LimeyStore is only available in the macro version, but you can play around with this test one.</a:t>
            </a:r>
          </a:p>
        </p:txBody>
      </p:sp>
      <p:pic>
        <p:nvPicPr>
          <p:cNvPr id="20" name="Graphic 19" descr="Beach ball">
            <a:extLst>
              <a:ext uri="{FF2B5EF4-FFF2-40B4-BE49-F238E27FC236}">
                <a16:creationId xmlns:a16="http://schemas.microsoft.com/office/drawing/2014/main" id="{9E550855-B763-4E29-A28E-6652404E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694" y="1109382"/>
            <a:ext cx="914400" cy="914400"/>
          </a:xfrm>
          <a:prstGeom prst="rect">
            <a:avLst/>
          </a:prstGeom>
        </p:spPr>
      </p:pic>
      <p:pic>
        <p:nvPicPr>
          <p:cNvPr id="31" name="Graphic 30" descr="Moon">
            <a:extLst>
              <a:ext uri="{FF2B5EF4-FFF2-40B4-BE49-F238E27FC236}">
                <a16:creationId xmlns:a16="http://schemas.microsoft.com/office/drawing/2014/main" id="{3D8FE530-9FAB-4FC1-92C1-943358A7C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335" y="1109382"/>
            <a:ext cx="914400" cy="914400"/>
          </a:xfrm>
          <a:prstGeom prst="rect">
            <a:avLst/>
          </a:prstGeom>
        </p:spPr>
      </p:pic>
      <p:pic>
        <p:nvPicPr>
          <p:cNvPr id="33" name="Graphic 32" descr="Video camera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53" y="110938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3671047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Entertainment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425979-F7B3-4E59-AAD8-39B946712D8E}"/>
              </a:ext>
            </a:extLst>
          </p:cNvPr>
          <p:cNvSpPr txBox="1"/>
          <p:nvPr/>
        </p:nvSpPr>
        <p:spPr>
          <a:xfrm>
            <a:off x="5035605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7136E4-6386-46F7-BD58-A63846516EB2}"/>
              </a:ext>
            </a:extLst>
          </p:cNvPr>
          <p:cNvSpPr txBox="1"/>
          <p:nvPr/>
        </p:nvSpPr>
        <p:spPr>
          <a:xfrm>
            <a:off x="6414246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36" name="Rectangle 35">
            <a:hlinkClick r:id="rId10" action="ppaction://hlinksldjump"/>
            <a:extLst>
              <a:ext uri="{FF2B5EF4-FFF2-40B4-BE49-F238E27FC236}">
                <a16:creationId xmlns:a16="http://schemas.microsoft.com/office/drawing/2014/main" id="{D31CD70A-EAF7-4072-9994-1D0C741B4251}"/>
              </a:ext>
            </a:extLst>
          </p:cNvPr>
          <p:cNvSpPr/>
          <p:nvPr/>
        </p:nvSpPr>
        <p:spPr>
          <a:xfrm>
            <a:off x="3597088" y="1109382"/>
            <a:ext cx="1478542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73EE64F9-84BE-4216-BE81-A6AB7C93DB85}"/>
              </a:ext>
            </a:extLst>
          </p:cNvPr>
          <p:cNvSpPr/>
          <p:nvPr/>
        </p:nvSpPr>
        <p:spPr>
          <a:xfrm>
            <a:off x="5250760" y="1109382"/>
            <a:ext cx="1096573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hlinkClick r:id="rId12" action="ppaction://hlinksldjump"/>
            <a:extLst>
              <a:ext uri="{FF2B5EF4-FFF2-40B4-BE49-F238E27FC236}">
                <a16:creationId xmlns:a16="http://schemas.microsoft.com/office/drawing/2014/main" id="{EAF1A5DB-9C17-4D20-8E83-2351655CCB6D}"/>
              </a:ext>
            </a:extLst>
          </p:cNvPr>
          <p:cNvSpPr/>
          <p:nvPr/>
        </p:nvSpPr>
        <p:spPr>
          <a:xfrm>
            <a:off x="6461312" y="1109382"/>
            <a:ext cx="1203511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Video camera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Entertainment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15230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Beach ball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10681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Moon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42158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705725"/>
            <a:ext cx="4159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anywhere to unlock</a:t>
            </a:r>
          </a:p>
          <a:p>
            <a:pPr algn="ctr"/>
            <a:fld id="{FC7311AD-61BE-4F86-9D6F-92A370E0D65C}" type="datetime1">
              <a:rPr lang="en-US" sz="4000" smtClean="0">
                <a:solidFill>
                  <a:schemeClr val="bg1"/>
                </a:solidFill>
              </a:rPr>
              <a:pPr algn="ctr"/>
              <a:t>9/30/2020</a:t>
            </a:fld>
            <a:endParaRPr lang="en-US" sz="4000" dirty="0">
              <a:solidFill>
                <a:schemeClr val="bg1"/>
              </a:solidFill>
            </a:endParaRPr>
          </a:p>
          <a:p>
            <a:pPr algn="ctr"/>
            <a:fld id="{ED81E326-E2D9-49CC-9149-336630BA4AEC}" type="datetime12">
              <a:rPr lang="en-US" sz="2800">
                <a:solidFill>
                  <a:schemeClr val="bg1"/>
                </a:solidFill>
              </a:rPr>
              <a:pPr algn="ctr"/>
              <a:t>3:31 AM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9AC0384A-89C6-4ADD-AE96-459F7F9A01C1}"/>
              </a:ext>
            </a:extLst>
          </p:cNvPr>
          <p:cNvSpPr/>
          <p:nvPr/>
        </p:nvSpPr>
        <p:spPr>
          <a:xfrm>
            <a:off x="-6262255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24EDC27-834A-4808-AD9E-2D89D62FC82E}"/>
              </a:ext>
            </a:extLst>
          </p:cNvPr>
          <p:cNvSpPr/>
          <p:nvPr/>
        </p:nvSpPr>
        <p:spPr>
          <a:xfrm>
            <a:off x="-6240132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671852"/>
            <a:ext cx="415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Welcome, guest!</a:t>
            </a: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99F3C956-4E1B-4F2F-A650-5BD7E47F9B4F}"/>
              </a:ext>
            </a:extLst>
          </p:cNvPr>
          <p:cNvSpPr/>
          <p:nvPr/>
        </p:nvSpPr>
        <p:spPr>
          <a:xfrm>
            <a:off x="4899660" y="3149679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View desktop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3EB052-D62F-4405-8325-D7D38AEEF628}"/>
              </a:ext>
            </a:extLst>
          </p:cNvPr>
          <p:cNvSpPr/>
          <p:nvPr/>
        </p:nvSpPr>
        <p:spPr>
          <a:xfrm>
            <a:off x="4899660" y="3724483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31623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CF54A4D-96DF-4D57-8E51-84FE15474525}"/>
              </a:ext>
            </a:extLst>
          </p:cNvPr>
          <p:cNvGrpSpPr/>
          <p:nvPr/>
        </p:nvGrpSpPr>
        <p:grpSpPr>
          <a:xfrm>
            <a:off x="3048000" y="2108671"/>
            <a:ext cx="6096000" cy="2640658"/>
            <a:chOff x="3780900" y="2513903"/>
            <a:chExt cx="6096000" cy="26406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C10D82-F4C3-4360-9DB7-AE32773AD036}"/>
                </a:ext>
              </a:extLst>
            </p:cNvPr>
            <p:cNvGrpSpPr/>
            <p:nvPr/>
          </p:nvGrpSpPr>
          <p:grpSpPr>
            <a:xfrm>
              <a:off x="4807744" y="2513903"/>
              <a:ext cx="3871963" cy="2640658"/>
              <a:chOff x="4807744" y="2513903"/>
              <a:chExt cx="2576513" cy="175716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6371039-0BC9-44A0-BACF-8B79955F2494}"/>
                  </a:ext>
                </a:extLst>
              </p:cNvPr>
              <p:cNvSpPr/>
              <p:nvPr/>
            </p:nvSpPr>
            <p:spPr>
              <a:xfrm>
                <a:off x="4807744" y="2513903"/>
                <a:ext cx="2576513" cy="1757168"/>
              </a:xfrm>
              <a:prstGeom prst="roundRect">
                <a:avLst>
                  <a:gd name="adj" fmla="val 7635"/>
                </a:avLst>
              </a:prstGeom>
              <a:solidFill>
                <a:srgbClr val="000000">
                  <a:alpha val="8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1649401-2547-4CA9-9890-665BF2776836}"/>
                  </a:ext>
                </a:extLst>
              </p:cNvPr>
              <p:cNvGrpSpPr/>
              <p:nvPr/>
            </p:nvGrpSpPr>
            <p:grpSpPr>
              <a:xfrm>
                <a:off x="5150680" y="2959435"/>
                <a:ext cx="1890640" cy="1062956"/>
                <a:chOff x="4925904" y="2897522"/>
                <a:chExt cx="1890640" cy="106295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8F455B35-0EA7-4408-9FBB-A857AB7D8E83}"/>
                    </a:ext>
                  </a:extLst>
                </p:cNvPr>
                <p:cNvGrpSpPr/>
                <p:nvPr/>
              </p:nvGrpSpPr>
              <p:grpSpPr>
                <a:xfrm>
                  <a:off x="4925904" y="2897522"/>
                  <a:ext cx="844761" cy="1062956"/>
                  <a:chOff x="4240105" y="2907897"/>
                  <a:chExt cx="844761" cy="1062956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E1943B2-5951-4152-A931-D1809F866676}"/>
                      </a:ext>
                    </a:extLst>
                  </p:cNvPr>
                  <p:cNvSpPr/>
                  <p:nvPr/>
                </p:nvSpPr>
                <p:spPr>
                  <a:xfrm>
                    <a:off x="4322819" y="2907897"/>
                    <a:ext cx="679336" cy="679336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582F933-2D8F-4200-93E6-94E17424B5E7}"/>
                      </a:ext>
                    </a:extLst>
                  </p:cNvPr>
                  <p:cNvSpPr txBox="1"/>
                  <p:nvPr/>
                </p:nvSpPr>
                <p:spPr>
                  <a:xfrm>
                    <a:off x="4240105" y="3601521"/>
                    <a:ext cx="844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User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75FC0AE-0632-4B7A-B9CA-125609D4DDE4}"/>
                    </a:ext>
                  </a:extLst>
                </p:cNvPr>
                <p:cNvGrpSpPr/>
                <p:nvPr/>
              </p:nvGrpSpPr>
              <p:grpSpPr>
                <a:xfrm>
                  <a:off x="5927902" y="2897522"/>
                  <a:ext cx="888642" cy="1062956"/>
                  <a:chOff x="4218165" y="2907897"/>
                  <a:chExt cx="888642" cy="1062956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BEEFD76-C739-44B1-BC44-B240DA7BC0EF}"/>
                      </a:ext>
                    </a:extLst>
                  </p:cNvPr>
                  <p:cNvSpPr/>
                  <p:nvPr/>
                </p:nvSpPr>
                <p:spPr>
                  <a:xfrm>
                    <a:off x="4322819" y="2907897"/>
                    <a:ext cx="679336" cy="679336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E84A494-650B-4271-BD96-A8BE4F0C9549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165" y="3601521"/>
                    <a:ext cx="8886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Guest</a:t>
                    </a:r>
                  </a:p>
                </p:txBody>
              </p:sp>
            </p:grpSp>
            <p:pic>
              <p:nvPicPr>
                <p:cNvPr id="26" name="Graphic 25" descr="Basic Shapes">
                  <a:extLst>
                    <a:ext uri="{FF2B5EF4-FFF2-40B4-BE49-F238E27FC236}">
                      <a16:creationId xmlns:a16="http://schemas.microsoft.com/office/drawing/2014/main" id="{98379054-61A6-44BF-99EB-DE07234AA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6179" y="2983944"/>
                  <a:ext cx="541661" cy="541661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">
                  <a:extLst>
                    <a:ext uri="{FF2B5EF4-FFF2-40B4-BE49-F238E27FC236}">
                      <a16:creationId xmlns:a16="http://schemas.microsoft.com/office/drawing/2014/main" id="{EF2B02CB-2BF9-4100-BCB7-AEF0CBADB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077453" y="2983944"/>
                  <a:ext cx="541661" cy="541661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335854-55DD-4969-B73E-0E2431E5C4E6}"/>
                </a:ext>
              </a:extLst>
            </p:cNvPr>
            <p:cNvSpPr txBox="1"/>
            <p:nvPr/>
          </p:nvSpPr>
          <p:spPr>
            <a:xfrm>
              <a:off x="3780900" y="262506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Selector</a:t>
              </a:r>
            </a:p>
          </p:txBody>
        </p:sp>
      </p:grpSp>
      <p:sp>
        <p:nvSpPr>
          <p:cNvPr id="33" name="Rectangle 32">
            <a:hlinkClick r:id="rId7" action="ppaction://hlinksldjump"/>
            <a:extLst>
              <a:ext uri="{FF2B5EF4-FFF2-40B4-BE49-F238E27FC236}">
                <a16:creationId xmlns:a16="http://schemas.microsoft.com/office/drawing/2014/main" id="{81374EBF-AE99-4B52-BF06-6C51A2A1D38D}"/>
              </a:ext>
            </a:extLst>
          </p:cNvPr>
          <p:cNvSpPr/>
          <p:nvPr/>
        </p:nvSpPr>
        <p:spPr>
          <a:xfrm>
            <a:off x="4714507" y="2669458"/>
            <a:ext cx="1074235" cy="170615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8" action="ppaction://hlinksldjump"/>
            <a:extLst>
              <a:ext uri="{FF2B5EF4-FFF2-40B4-BE49-F238E27FC236}">
                <a16:creationId xmlns:a16="http://schemas.microsoft.com/office/drawing/2014/main" id="{0ED7D9C1-C6FE-471A-8920-E3AEABE44F41}"/>
              </a:ext>
            </a:extLst>
          </p:cNvPr>
          <p:cNvSpPr/>
          <p:nvPr/>
        </p:nvSpPr>
        <p:spPr>
          <a:xfrm>
            <a:off x="6225134" y="2669458"/>
            <a:ext cx="1074235" cy="170615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A8D49-8241-4AB8-9034-6BD2BB765C71}"/>
              </a:ext>
            </a:extLst>
          </p:cNvPr>
          <p:cNvGrpSpPr/>
          <p:nvPr/>
        </p:nvGrpSpPr>
        <p:grpSpPr>
          <a:xfrm>
            <a:off x="3419224" y="2366153"/>
            <a:ext cx="5353552" cy="2125694"/>
            <a:chOff x="2738040" y="2368672"/>
            <a:chExt cx="5353552" cy="212569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F05A9-A6E0-40F1-AFFF-8438D1161555}"/>
                </a:ext>
              </a:extLst>
            </p:cNvPr>
            <p:cNvGrpSpPr/>
            <p:nvPr/>
          </p:nvGrpSpPr>
          <p:grpSpPr>
            <a:xfrm>
              <a:off x="2738040" y="2368672"/>
              <a:ext cx="5353552" cy="2120655"/>
              <a:chOff x="2738040" y="1015502"/>
              <a:chExt cx="5353552" cy="2120655"/>
            </a:xfrm>
          </p:grpSpPr>
          <p:pic>
            <p:nvPicPr>
              <p:cNvPr id="12" name="Graphic 11" descr="Chat bubble">
                <a:extLst>
                  <a:ext uri="{FF2B5EF4-FFF2-40B4-BE49-F238E27FC236}">
                    <a16:creationId xmlns:a16="http://schemas.microsoft.com/office/drawing/2014/main" id="{3C9A52C6-F5E4-4E04-866D-A4FE5CC41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Document">
                <a:extLst>
                  <a:ext uri="{FF2B5EF4-FFF2-40B4-BE49-F238E27FC236}">
                    <a16:creationId xmlns:a16="http://schemas.microsoft.com/office/drawing/2014/main" id="{4A639010-DDA0-4381-8C52-9AEE58C7C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68331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Door Closed">
                <a:extLst>
                  <a:ext uri="{FF2B5EF4-FFF2-40B4-BE49-F238E27FC236}">
                    <a16:creationId xmlns:a16="http://schemas.microsoft.com/office/drawing/2014/main" id="{6ADA91A5-68A7-461B-8ACE-1E59662D1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905730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áfico 17" descr="Computer">
                <a:extLst>
                  <a:ext uri="{FF2B5EF4-FFF2-40B4-BE49-F238E27FC236}">
                    <a16:creationId xmlns:a16="http://schemas.microsoft.com/office/drawing/2014/main" id="{2D8D31BB-A653-475C-ADB0-18636562E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83502" y="18762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D6AFD0-0A09-4C90-9A94-724A7768A027}"/>
                  </a:ext>
                </a:extLst>
              </p:cNvPr>
              <p:cNvSpPr txBox="1"/>
              <p:nvPr/>
            </p:nvSpPr>
            <p:spPr>
              <a:xfrm>
                <a:off x="2951854" y="1015502"/>
                <a:ext cx="4953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Desktop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Choose an app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4F075-67FA-48AC-92A9-2C39F3A1A9AC}"/>
                  </a:ext>
                </a:extLst>
              </p:cNvPr>
              <p:cNvSpPr txBox="1"/>
              <p:nvPr/>
            </p:nvSpPr>
            <p:spPr>
              <a:xfrm>
                <a:off x="2738040" y="2766825"/>
                <a:ext cx="157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Documents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20B8E1-F6C8-4781-9EB8-F94B83374895}"/>
                  </a:ext>
                </a:extLst>
              </p:cNvPr>
              <p:cNvSpPr txBox="1"/>
              <p:nvPr/>
            </p:nvSpPr>
            <p:spPr>
              <a:xfrm>
                <a:off x="4112040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PC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369168-EDEF-4F95-B538-E78A403B5C0E}"/>
                  </a:ext>
                </a:extLst>
              </p:cNvPr>
              <p:cNvSpPr txBox="1"/>
              <p:nvPr/>
            </p:nvSpPr>
            <p:spPr>
              <a:xfrm>
                <a:off x="5367337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287C27-F65F-4F05-A871-35F61007A906}"/>
                  </a:ext>
                </a:extLst>
              </p:cNvPr>
              <p:cNvSpPr txBox="1"/>
              <p:nvPr/>
            </p:nvSpPr>
            <p:spPr>
              <a:xfrm>
                <a:off x="6634267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 out</a:t>
                </a:r>
              </a:p>
            </p:txBody>
          </p:sp>
        </p:grpSp>
        <p:sp>
          <p:nvSpPr>
            <p:cNvPr id="37" name="Rectangle 36">
              <a:hlinkClick r:id="rId11" action="ppaction://hlinksldjump"/>
              <a:extLst>
                <a:ext uri="{FF2B5EF4-FFF2-40B4-BE49-F238E27FC236}">
                  <a16:creationId xmlns:a16="http://schemas.microsoft.com/office/drawing/2014/main" id="{217C9C23-BE88-45D8-976B-C8DF32346D17}"/>
                </a:ext>
              </a:extLst>
            </p:cNvPr>
            <p:cNvSpPr/>
            <p:nvPr/>
          </p:nvSpPr>
          <p:spPr>
            <a:xfrm>
              <a:off x="2831130" y="3229446"/>
              <a:ext cx="1470660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hlinkClick r:id="rId12" action="ppaction://hlinksldjump"/>
              <a:extLst>
                <a:ext uri="{FF2B5EF4-FFF2-40B4-BE49-F238E27FC236}">
                  <a16:creationId xmlns:a16="http://schemas.microsoft.com/office/drawing/2014/main" id="{825C6784-2217-48C7-86A1-4683A3E6CBE5}"/>
                </a:ext>
              </a:extLst>
            </p:cNvPr>
            <p:cNvSpPr/>
            <p:nvPr/>
          </p:nvSpPr>
          <p:spPr>
            <a:xfrm>
              <a:off x="4310052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hlinkClick r:id="rId13"/>
              <a:extLst>
                <a:ext uri="{FF2B5EF4-FFF2-40B4-BE49-F238E27FC236}">
                  <a16:creationId xmlns:a16="http://schemas.microsoft.com/office/drawing/2014/main" id="{258C6201-EF78-418D-9191-4A921F3FF543}"/>
                </a:ext>
              </a:extLst>
            </p:cNvPr>
            <p:cNvSpPr/>
            <p:nvPr/>
          </p:nvSpPr>
          <p:spPr>
            <a:xfrm>
              <a:off x="5557733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B25016A9-11F4-4CBA-99F6-8DE6F8938A78}"/>
                </a:ext>
              </a:extLst>
            </p:cNvPr>
            <p:cNvSpPr/>
            <p:nvPr/>
          </p:nvSpPr>
          <p:spPr>
            <a:xfrm>
              <a:off x="6872368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A22BBD-86B7-4A0D-A398-DB23D3B0C909}"/>
              </a:ext>
            </a:extLst>
          </p:cNvPr>
          <p:cNvSpPr txBox="1"/>
          <p:nvPr/>
        </p:nvSpPr>
        <p:spPr>
          <a:xfrm>
            <a:off x="4085332" y="4486808"/>
            <a:ext cx="40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Tip: Users get more features!</a:t>
            </a:r>
          </a:p>
        </p:txBody>
      </p:sp>
    </p:spTree>
    <p:extLst>
      <p:ext uri="{BB962C8B-B14F-4D97-AF65-F5344CB8AC3E}">
        <p14:creationId xmlns:p14="http://schemas.microsoft.com/office/powerpoint/2010/main" val="21492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2910920" cy="923955"/>
            <a:chOff x="98861" y="640078"/>
            <a:chExt cx="2586460" cy="820968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</p:grpSp>
      <p:pic>
        <p:nvPicPr>
          <p:cNvPr id="2" name="Graphic 1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DD9099-EC25-43B4-9084-041CA8C78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762464" y="1229974"/>
            <a:ext cx="316832" cy="316832"/>
          </a:xfrm>
          <a:prstGeom prst="rect">
            <a:avLst/>
          </a:prstGeom>
        </p:spPr>
      </p:pic>
      <p:pic>
        <p:nvPicPr>
          <p:cNvPr id="4" name="Gráfico 17" descr="Comput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87511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Sunrise</a:t>
            </a:r>
          </a:p>
        </p:txBody>
      </p:sp>
      <p:pic>
        <p:nvPicPr>
          <p:cNvPr id="9" name="Graphic 8" descr="Dim (Smaller Sun)">
            <a:extLst>
              <a:ext uri="{FF2B5EF4-FFF2-40B4-BE49-F238E27FC236}">
                <a16:creationId xmlns:a16="http://schemas.microsoft.com/office/drawing/2014/main" id="{D3EEB141-6609-4AFE-8322-6470A33C8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17" name="Rectangl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6AA49A-0A93-4685-83CC-061B4CBC18CD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aret Down">
            <a:extLst>
              <a:ext uri="{FF2B5EF4-FFF2-40B4-BE49-F238E27FC236}">
                <a16:creationId xmlns:a16="http://schemas.microsoft.com/office/drawing/2014/main" id="{A9CF96FB-D515-4FFC-B8F9-3E4CA3D51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9" name="Graphic 28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1E1F98-2557-4502-A1F1-335E6D95B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3493353" cy="1636845"/>
            <a:chOff x="98861" y="640078"/>
            <a:chExt cx="3103973" cy="1454392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1713264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1840554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1812947"/>
              <a:ext cx="281517" cy="281517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Documents</a:t>
            </a:r>
          </a:p>
        </p:txBody>
      </p:sp>
      <p:pic>
        <p:nvPicPr>
          <p:cNvPr id="16" name="Graphic 15" descr="Folder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4BE972-F946-41D1-B060-A35599093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6" name="Graphic 25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D19210-A622-427E-86BA-1734464AA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8" name="Gráfico 17" descr="Dim (Smaller Sun)">
            <a:extLst>
              <a:ext uri="{FF2B5EF4-FFF2-40B4-BE49-F238E27FC236}">
                <a16:creationId xmlns:a16="http://schemas.microsoft.com/office/drawing/2014/main" id="{1A2AD509-C2D8-4C03-876F-017FACB3D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0D6B30-CCF8-45E1-BB7C-859BC63494DA}"/>
              </a:ext>
            </a:extLst>
          </p:cNvPr>
          <p:cNvSpPr txBox="1"/>
          <p:nvPr/>
        </p:nvSpPr>
        <p:spPr>
          <a:xfrm>
            <a:off x="4875111" y="551268"/>
            <a:ext cx="28909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982F8-2A65-45B5-9FB0-2718C757E7DB}"/>
              </a:ext>
            </a:extLst>
          </p:cNvPr>
          <p:cNvSpPr txBox="1"/>
          <p:nvPr/>
        </p:nvSpPr>
        <p:spPr>
          <a:xfrm>
            <a:off x="4211651" y="181868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AD34D44B-AD77-4E6B-9B0E-B36F170B8F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05343" y="1765586"/>
            <a:ext cx="506308" cy="506308"/>
          </a:xfrm>
          <a:prstGeom prst="rect">
            <a:avLst/>
          </a:prstGeom>
        </p:spPr>
      </p:pic>
      <p:sp>
        <p:nvSpPr>
          <p:cNvPr id="43" name="Rectangle 42">
            <a:hlinkClick r:id="rId15" action="ppaction://hlinksldjump"/>
            <a:extLst>
              <a:ext uri="{FF2B5EF4-FFF2-40B4-BE49-F238E27FC236}">
                <a16:creationId xmlns:a16="http://schemas.microsoft.com/office/drawing/2014/main" id="{9496C936-10E4-43FD-945E-0D892A839957}"/>
              </a:ext>
            </a:extLst>
          </p:cNvPr>
          <p:cNvSpPr/>
          <p:nvPr/>
        </p:nvSpPr>
        <p:spPr>
          <a:xfrm>
            <a:off x="3705343" y="168885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EDA921-1FA8-4B1F-AFB7-8BDB9682D71C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id="{100EA28F-E006-4C93-9B2B-B15C8162A2E4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076650E2-DB68-4FAF-BB59-6397BE678578}"/>
              </a:ext>
            </a:extLst>
          </p:cNvPr>
          <p:cNvSpPr/>
          <p:nvPr/>
        </p:nvSpPr>
        <p:spPr>
          <a:xfrm>
            <a:off x="1494106" y="1960074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File1.txt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Folder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0910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</a:t>
            </a:r>
          </a:p>
        </p:txBody>
      </p:sp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5C0C92-900E-4F16-AD46-750D28904F0C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C6A7C075-5C84-4586-890E-737ECA4B117D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6" action="ppaction://hlinksldjump"/>
            <a:extLst>
              <a:ext uri="{FF2B5EF4-FFF2-40B4-BE49-F238E27FC236}">
                <a16:creationId xmlns:a16="http://schemas.microsoft.com/office/drawing/2014/main" id="{853D98C7-6834-46A0-AB95-85D970B14F32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hlinkClick r:id="rId17" action="ppaction://hlinksldjump"/>
            <a:extLst>
              <a:ext uri="{FF2B5EF4-FFF2-40B4-BE49-F238E27FC236}">
                <a16:creationId xmlns:a16="http://schemas.microsoft.com/office/drawing/2014/main" id="{3CED5813-1027-4799-903F-0D1EBD72685F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3726742" y="1070872"/>
            <a:ext cx="186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Contents of File1.txt</a:t>
            </a:r>
          </a:p>
        </p:txBody>
      </p:sp>
      <p:sp>
        <p:nvSpPr>
          <p:cNvPr id="22" name="Rectangle 21" hidden="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Document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91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PC/Sunrise/Documents/File1.txt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DEF324-1673-47B4-97CC-84B7703CD25D}"/>
              </a:ext>
            </a:extLst>
          </p:cNvPr>
          <p:cNvSpPr txBox="1"/>
          <p:nvPr/>
        </p:nvSpPr>
        <p:spPr>
          <a:xfrm>
            <a:off x="3726742" y="1357421"/>
            <a:ext cx="643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Hello! This is a document made for testing. You can’t edit it; it’s just for show.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63803-ACE0-4578-A00F-6A8D02F46B15}"/>
              </a:ext>
            </a:extLst>
          </p:cNvPr>
          <p:cNvSpPr txBox="1"/>
          <p:nvPr/>
        </p:nvSpPr>
        <p:spPr>
          <a:xfrm>
            <a:off x="3726742" y="2049208"/>
            <a:ext cx="227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Guests cannot edit files.</a:t>
            </a:r>
          </a:p>
        </p:txBody>
      </p:sp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9B34A0-AB85-4AC8-8FC8-EFE5B720FBBD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9E992AF4-27D2-43AC-8B40-1C7ACC4E3CE2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9" action="ppaction://hlinksldjump"/>
            <a:extLst>
              <a:ext uri="{FF2B5EF4-FFF2-40B4-BE49-F238E27FC236}">
                <a16:creationId xmlns:a16="http://schemas.microsoft.com/office/drawing/2014/main" id="{9619928B-D0C2-40F4-872E-6F4920A56175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0" action="ppaction://hlinksldjump"/>
            <a:extLst>
              <a:ext uri="{FF2B5EF4-FFF2-40B4-BE49-F238E27FC236}">
                <a16:creationId xmlns:a16="http://schemas.microsoft.com/office/drawing/2014/main" id="{4254C5C7-C9DE-47B7-8FB6-65AE82E1045B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705725"/>
            <a:ext cx="4159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anywhere to unlock</a:t>
            </a:r>
          </a:p>
          <a:p>
            <a:pPr algn="ctr"/>
            <a:fld id="{FC7311AD-61BE-4F86-9D6F-92A370E0D65C}" type="datetime1">
              <a:rPr lang="en-US" sz="4000" smtClean="0">
                <a:solidFill>
                  <a:schemeClr val="bg1"/>
                </a:solidFill>
              </a:rPr>
              <a:pPr algn="ctr"/>
              <a:t>9/30/2020</a:t>
            </a:fld>
            <a:endParaRPr lang="en-US" sz="4000" dirty="0">
              <a:solidFill>
                <a:schemeClr val="bg1"/>
              </a:solidFill>
            </a:endParaRPr>
          </a:p>
          <a:p>
            <a:pPr algn="ctr"/>
            <a:fld id="{ED81E326-E2D9-49CC-9149-336630BA4AEC}" type="datetime12">
              <a:rPr lang="en-US" sz="2800">
                <a:solidFill>
                  <a:schemeClr val="bg1"/>
                </a:solidFill>
              </a:rPr>
              <a:pPr algn="ctr"/>
              <a:t>3:31 AM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9AC0384A-89C6-4ADD-AE96-459F7F9A01C1}"/>
              </a:ext>
            </a:extLst>
          </p:cNvPr>
          <p:cNvSpPr/>
          <p:nvPr/>
        </p:nvSpPr>
        <p:spPr>
          <a:xfrm>
            <a:off x="-6262255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671852"/>
            <a:ext cx="415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Welcome, user!</a:t>
            </a: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99F3C956-4E1B-4F2F-A650-5BD7E47F9B4F}"/>
              </a:ext>
            </a:extLst>
          </p:cNvPr>
          <p:cNvSpPr/>
          <p:nvPr/>
        </p:nvSpPr>
        <p:spPr>
          <a:xfrm>
            <a:off x="4899660" y="3149679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View desktop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3EB052-D62F-4405-8325-D7D38AEEF628}"/>
              </a:ext>
            </a:extLst>
          </p:cNvPr>
          <p:cNvSpPr/>
          <p:nvPr/>
        </p:nvSpPr>
        <p:spPr>
          <a:xfrm>
            <a:off x="4899660" y="3724483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30174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F05A9-A6E0-40F1-AFFF-8438D1161555}"/>
              </a:ext>
            </a:extLst>
          </p:cNvPr>
          <p:cNvGrpSpPr/>
          <p:nvPr/>
        </p:nvGrpSpPr>
        <p:grpSpPr>
          <a:xfrm>
            <a:off x="1414651" y="2368673"/>
            <a:ext cx="9362698" cy="2120655"/>
            <a:chOff x="1414651" y="1015502"/>
            <a:chExt cx="9362698" cy="2120655"/>
          </a:xfrm>
        </p:grpSpPr>
        <p:pic>
          <p:nvPicPr>
            <p:cNvPr id="5" name="Graphic 4" descr="Box">
              <a:extLst>
                <a:ext uri="{FF2B5EF4-FFF2-40B4-BE49-F238E27FC236}">
                  <a16:creationId xmlns:a16="http://schemas.microsoft.com/office/drawing/2014/main" id="{289B6020-2A87-4246-A2CC-F9D8A7C5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2191" y="18524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at bubble">
              <a:extLst>
                <a:ext uri="{FF2B5EF4-FFF2-40B4-BE49-F238E27FC236}">
                  <a16:creationId xmlns:a16="http://schemas.microsoft.com/office/drawing/2014/main" id="{3C9A52C6-F5E4-4E04-866D-A4FE5CC41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0917" y="187627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Cmd Terminal">
              <a:extLst>
                <a:ext uri="{FF2B5EF4-FFF2-40B4-BE49-F238E27FC236}">
                  <a16:creationId xmlns:a16="http://schemas.microsoft.com/office/drawing/2014/main" id="{DC142044-7A29-4495-A9FF-07A0ED3E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86113" y="187627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ocument">
              <a:extLst>
                <a:ext uri="{FF2B5EF4-FFF2-40B4-BE49-F238E27FC236}">
                  <a16:creationId xmlns:a16="http://schemas.microsoft.com/office/drawing/2014/main" id="{4A639010-DDA0-4381-8C52-9AEE58C7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68331" y="187627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Door Closed">
              <a:extLst>
                <a:ext uri="{FF2B5EF4-FFF2-40B4-BE49-F238E27FC236}">
                  <a16:creationId xmlns:a16="http://schemas.microsoft.com/office/drawing/2014/main" id="{6ADA91A5-68A7-461B-8ACE-1E59662D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91487" y="187627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A0F1FF75-812D-4794-9D51-AC57161F0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53062" y="1876275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17" descr="Computer">
              <a:extLst>
                <a:ext uri="{FF2B5EF4-FFF2-40B4-BE49-F238E27FC236}">
                  <a16:creationId xmlns:a16="http://schemas.microsoft.com/office/drawing/2014/main" id="{2D8D31BB-A653-475C-ADB0-18636562E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83502" y="1876275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6AFD0-0A09-4C90-9A94-724A7768A027}"/>
                </a:ext>
              </a:extLst>
            </p:cNvPr>
            <p:cNvSpPr txBox="1"/>
            <p:nvPr/>
          </p:nvSpPr>
          <p:spPr>
            <a:xfrm>
              <a:off x="3619500" y="1015502"/>
              <a:ext cx="495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Desktop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Choose an app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A1EDF5-12CF-49D6-8C84-9B2EB92F82E6}"/>
                </a:ext>
              </a:extLst>
            </p:cNvPr>
            <p:cNvSpPr txBox="1"/>
            <p:nvPr/>
          </p:nvSpPr>
          <p:spPr>
            <a:xfrm>
              <a:off x="1414651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Terminal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A4F075-67FA-48AC-92A9-2C39F3A1A9AC}"/>
                </a:ext>
              </a:extLst>
            </p:cNvPr>
            <p:cNvSpPr txBox="1"/>
            <p:nvPr/>
          </p:nvSpPr>
          <p:spPr>
            <a:xfrm>
              <a:off x="2738040" y="2766825"/>
              <a:ext cx="15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20B8E1-F6C8-4781-9EB8-F94B83374895}"/>
                </a:ext>
              </a:extLst>
            </p:cNvPr>
            <p:cNvSpPr txBox="1"/>
            <p:nvPr/>
          </p:nvSpPr>
          <p:spPr>
            <a:xfrm>
              <a:off x="4112040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606A33-2183-44A5-B506-91D252BD2A04}"/>
                </a:ext>
              </a:extLst>
            </p:cNvPr>
            <p:cNvSpPr txBox="1"/>
            <p:nvPr/>
          </p:nvSpPr>
          <p:spPr>
            <a:xfrm>
              <a:off x="5222772" y="2766825"/>
              <a:ext cx="157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Account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55FB6B-A9BD-49F8-9910-B075437EA1D4}"/>
                </a:ext>
              </a:extLst>
            </p:cNvPr>
            <p:cNvSpPr txBox="1"/>
            <p:nvPr/>
          </p:nvSpPr>
          <p:spPr>
            <a:xfrm>
              <a:off x="6534291" y="2766825"/>
              <a:ext cx="15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LimeyStore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369168-EDEF-4F95-B538-E78A403B5C0E}"/>
                </a:ext>
              </a:extLst>
            </p:cNvPr>
            <p:cNvSpPr txBox="1"/>
            <p:nvPr/>
          </p:nvSpPr>
          <p:spPr>
            <a:xfrm>
              <a:off x="8009454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Feedback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287C27-F65F-4F05-A871-35F61007A906}"/>
                </a:ext>
              </a:extLst>
            </p:cNvPr>
            <p:cNvSpPr txBox="1"/>
            <p:nvPr/>
          </p:nvSpPr>
          <p:spPr>
            <a:xfrm>
              <a:off x="9320024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out</a:t>
              </a:r>
            </a:p>
          </p:txBody>
        </p:sp>
      </p:grp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:a16="http://schemas.microsoft.com/office/drawing/2014/main" id="{F3FA0F8D-D400-46E3-BDDF-BFEF276D1734}"/>
              </a:ext>
            </a:extLst>
          </p:cNvPr>
          <p:cNvSpPr/>
          <p:nvPr/>
        </p:nvSpPr>
        <p:spPr>
          <a:xfrm>
            <a:off x="1354020" y="3229446"/>
            <a:ext cx="1470660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18" action="ppaction://hlinksldjump"/>
            <a:extLst>
              <a:ext uri="{FF2B5EF4-FFF2-40B4-BE49-F238E27FC236}">
                <a16:creationId xmlns:a16="http://schemas.microsoft.com/office/drawing/2014/main" id="{217C9C23-BE88-45D8-976B-C8DF32346D17}"/>
              </a:ext>
            </a:extLst>
          </p:cNvPr>
          <p:cNvSpPr/>
          <p:nvPr/>
        </p:nvSpPr>
        <p:spPr>
          <a:xfrm>
            <a:off x="2831130" y="3229446"/>
            <a:ext cx="1470660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19" action="ppaction://hlinksldjump"/>
            <a:extLst>
              <a:ext uri="{FF2B5EF4-FFF2-40B4-BE49-F238E27FC236}">
                <a16:creationId xmlns:a16="http://schemas.microsoft.com/office/drawing/2014/main" id="{825C6784-2217-48C7-86A1-4683A3E6CBE5}"/>
              </a:ext>
            </a:extLst>
          </p:cNvPr>
          <p:cNvSpPr/>
          <p:nvPr/>
        </p:nvSpPr>
        <p:spPr>
          <a:xfrm>
            <a:off x="4310052" y="3229446"/>
            <a:ext cx="1118302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20" action="ppaction://hlinksldjump"/>
            <a:extLst>
              <a:ext uri="{FF2B5EF4-FFF2-40B4-BE49-F238E27FC236}">
                <a16:creationId xmlns:a16="http://schemas.microsoft.com/office/drawing/2014/main" id="{6487F746-0545-4021-976A-DA7F87E280D8}"/>
              </a:ext>
            </a:extLst>
          </p:cNvPr>
          <p:cNvSpPr/>
          <p:nvPr/>
        </p:nvSpPr>
        <p:spPr>
          <a:xfrm>
            <a:off x="6603864" y="3229446"/>
            <a:ext cx="1404641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1"/>
            <a:extLst>
              <a:ext uri="{FF2B5EF4-FFF2-40B4-BE49-F238E27FC236}">
                <a16:creationId xmlns:a16="http://schemas.microsoft.com/office/drawing/2014/main" id="{0E8EA241-A499-472C-9AA2-80F748E577A0}"/>
              </a:ext>
            </a:extLst>
          </p:cNvPr>
          <p:cNvSpPr/>
          <p:nvPr/>
        </p:nvSpPr>
        <p:spPr>
          <a:xfrm>
            <a:off x="8187311" y="3226927"/>
            <a:ext cx="1118302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400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Pick a command below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360BA8AB-F822-43D9-A0C6-7374CCE7DAAE}"/>
              </a:ext>
            </a:extLst>
          </p:cNvPr>
          <p:cNvSpPr/>
          <p:nvPr/>
        </p:nvSpPr>
        <p:spPr>
          <a:xfrm>
            <a:off x="304800" y="1004232"/>
            <a:ext cx="2218568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 program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58EC5CEB-0FB3-46F4-A998-EAB7BB6F10CD}"/>
              </a:ext>
            </a:extLst>
          </p:cNvPr>
          <p:cNvSpPr/>
          <p:nvPr/>
        </p:nvSpPr>
        <p:spPr>
          <a:xfrm>
            <a:off x="2710320" y="1004231"/>
            <a:ext cx="2218568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&amp; 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406197-DD98-4BC0-9697-441CC1985839}"/>
              </a:ext>
            </a:extLst>
          </p:cNvPr>
          <p:cNvSpPr/>
          <p:nvPr/>
        </p:nvSpPr>
        <p:spPr>
          <a:xfrm>
            <a:off x="5115839" y="1004231"/>
            <a:ext cx="232500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commands</a:t>
            </a:r>
          </a:p>
        </p:txBody>
      </p:sp>
      <p:sp>
        <p:nvSpPr>
          <p:cNvPr id="36" name="Rectangle: Rounded Corners 35">
            <a:hlinkClick r:id="rId4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7627791" y="100423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288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570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The time and date is:</a:t>
            </a:r>
          </a:p>
          <a:p>
            <a:fld id="{D0B31278-4FC7-4599-9DBB-80FDB6D498C2}" type="datetime2">
              <a:rPr lang="en-US" sz="2000" smtClean="0">
                <a:solidFill>
                  <a:schemeClr val="bg1"/>
                </a:solidFill>
              </a:rPr>
              <a:t>Wednesday, September 30, 2020</a:t>
            </a:fld>
            <a:r>
              <a:rPr lang="en-US" sz="2000" dirty="0">
                <a:solidFill>
                  <a:schemeClr val="bg1"/>
                </a:solidFill>
              </a:rPr>
              <a:t> </a:t>
            </a:r>
            <a:fld id="{A767C87B-D922-4173-9179-8B0EF2B388F8}" type="datetime12">
              <a:rPr lang="en-US" sz="2000" smtClean="0">
                <a:solidFill>
                  <a:schemeClr val="bg1"/>
                </a:solidFill>
              </a:rPr>
              <a:t>3:31 AM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hlinkClick r:id="rId2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304800" y="108805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409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400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Which program?</a:t>
            </a:r>
          </a:p>
        </p:txBody>
      </p:sp>
      <p:sp>
        <p:nvSpPr>
          <p:cNvPr id="36" name="Rectangle: Rounded Corners 35">
            <a:hlinkClick r:id="rId2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7834436" y="100423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8CBBBF-6699-4C10-BA55-A8897DFD0FB3}"/>
              </a:ext>
            </a:extLst>
          </p:cNvPr>
          <p:cNvSpPr/>
          <p:nvPr/>
        </p:nvSpPr>
        <p:spPr>
          <a:xfrm>
            <a:off x="4083370" y="1004231"/>
            <a:ext cx="157039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1ADC8A-A469-4CA7-9ED4-F890F472B5F2}"/>
              </a:ext>
            </a:extLst>
          </p:cNvPr>
          <p:cNvSpPr/>
          <p:nvPr/>
        </p:nvSpPr>
        <p:spPr>
          <a:xfrm>
            <a:off x="2194085" y="1004230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LimeyStore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5E3522-97AF-4A74-8211-8C5542D90F23}"/>
              </a:ext>
            </a:extLst>
          </p:cNvPr>
          <p:cNvSpPr/>
          <p:nvPr/>
        </p:nvSpPr>
        <p:spPr>
          <a:xfrm>
            <a:off x="304800" y="1004230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5856C5-33B0-44BB-96B1-4ED1D7746778}"/>
              </a:ext>
            </a:extLst>
          </p:cNvPr>
          <p:cNvSpPr/>
          <p:nvPr/>
        </p:nvSpPr>
        <p:spPr>
          <a:xfrm>
            <a:off x="5814750" y="1004103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1341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7" descr="Us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8196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21165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3681963" y="5721957"/>
            <a:ext cx="712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Since this is a release version, there are no settings.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Sorry about that.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:/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8E5CD-C728-4393-A812-7862F2D7C612}"/>
              </a:ext>
            </a:extLst>
          </p:cNvPr>
          <p:cNvGrpSpPr/>
          <p:nvPr/>
        </p:nvGrpSpPr>
        <p:grpSpPr>
          <a:xfrm>
            <a:off x="3728358" y="1097280"/>
            <a:ext cx="679336" cy="679336"/>
            <a:chOff x="3728358" y="1097280"/>
            <a:chExt cx="1088832" cy="10888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1741A9-6929-42D8-A94E-7779D259A48F}"/>
                </a:ext>
              </a:extLst>
            </p:cNvPr>
            <p:cNvSpPr/>
            <p:nvPr/>
          </p:nvSpPr>
          <p:spPr>
            <a:xfrm>
              <a:off x="3728358" y="1097280"/>
              <a:ext cx="1088832" cy="1088832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609E2-1B1A-4778-B230-001E92A3ED00}"/>
                </a:ext>
              </a:extLst>
            </p:cNvPr>
            <p:cNvSpPr/>
            <p:nvPr/>
          </p:nvSpPr>
          <p:spPr>
            <a:xfrm>
              <a:off x="3856018" y="1667744"/>
              <a:ext cx="833513" cy="416756"/>
            </a:xfrm>
            <a:custGeom>
              <a:avLst/>
              <a:gdLst>
                <a:gd name="connsiteX0" fmla="*/ 416757 w 833513"/>
                <a:gd name="connsiteY0" fmla="*/ 0 h 416756"/>
                <a:gd name="connsiteX1" fmla="*/ 588669 w 833513"/>
                <a:gd name="connsiteY1" fmla="*/ 26048 h 416756"/>
                <a:gd name="connsiteX2" fmla="*/ 791837 w 833513"/>
                <a:gd name="connsiteY2" fmla="*/ 125027 h 416756"/>
                <a:gd name="connsiteX3" fmla="*/ 833513 w 833513"/>
                <a:gd name="connsiteY3" fmla="*/ 208379 h 416756"/>
                <a:gd name="connsiteX4" fmla="*/ 833513 w 833513"/>
                <a:gd name="connsiteY4" fmla="*/ 320376 h 416756"/>
                <a:gd name="connsiteX5" fmla="*/ 801718 w 833513"/>
                <a:gd name="connsiteY5" fmla="*/ 358912 h 416756"/>
                <a:gd name="connsiteX6" fmla="*/ 731611 w 833513"/>
                <a:gd name="connsiteY6" fmla="*/ 416756 h 416756"/>
                <a:gd name="connsiteX7" fmla="*/ 101904 w 833513"/>
                <a:gd name="connsiteY7" fmla="*/ 416756 h 416756"/>
                <a:gd name="connsiteX8" fmla="*/ 31797 w 833513"/>
                <a:gd name="connsiteY8" fmla="*/ 358912 h 416756"/>
                <a:gd name="connsiteX9" fmla="*/ 0 w 833513"/>
                <a:gd name="connsiteY9" fmla="*/ 320375 h 416756"/>
                <a:gd name="connsiteX10" fmla="*/ 0 w 833513"/>
                <a:gd name="connsiteY10" fmla="*/ 208379 h 416756"/>
                <a:gd name="connsiteX11" fmla="*/ 41676 w 833513"/>
                <a:gd name="connsiteY11" fmla="*/ 125027 h 416756"/>
                <a:gd name="connsiteX12" fmla="*/ 244845 w 833513"/>
                <a:gd name="connsiteY12" fmla="*/ 26048 h 416756"/>
                <a:gd name="connsiteX13" fmla="*/ 416757 w 833513"/>
                <a:gd name="connsiteY13" fmla="*/ 0 h 4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513" h="416756">
                  <a:moveTo>
                    <a:pt x="416757" y="0"/>
                  </a:moveTo>
                  <a:cubicBezTo>
                    <a:pt x="479270" y="0"/>
                    <a:pt x="536575" y="10419"/>
                    <a:pt x="588669" y="26048"/>
                  </a:cubicBezTo>
                  <a:cubicBezTo>
                    <a:pt x="661601" y="46885"/>
                    <a:pt x="734534" y="78142"/>
                    <a:pt x="791837" y="125027"/>
                  </a:cubicBezTo>
                  <a:cubicBezTo>
                    <a:pt x="817885" y="145864"/>
                    <a:pt x="833513" y="177121"/>
                    <a:pt x="833513" y="208379"/>
                  </a:cubicBezTo>
                  <a:lnTo>
                    <a:pt x="833513" y="320376"/>
                  </a:lnTo>
                  <a:lnTo>
                    <a:pt x="801718" y="358912"/>
                  </a:lnTo>
                  <a:lnTo>
                    <a:pt x="731611" y="416756"/>
                  </a:lnTo>
                  <a:lnTo>
                    <a:pt x="101904" y="416756"/>
                  </a:lnTo>
                  <a:lnTo>
                    <a:pt x="31797" y="358912"/>
                  </a:lnTo>
                  <a:lnTo>
                    <a:pt x="0" y="320375"/>
                  </a:lnTo>
                  <a:lnTo>
                    <a:pt x="0" y="208379"/>
                  </a:lnTo>
                  <a:cubicBezTo>
                    <a:pt x="0" y="177121"/>
                    <a:pt x="15628" y="145864"/>
                    <a:pt x="41676" y="125027"/>
                  </a:cubicBezTo>
                  <a:cubicBezTo>
                    <a:pt x="98979" y="83351"/>
                    <a:pt x="171912" y="46885"/>
                    <a:pt x="244845" y="26048"/>
                  </a:cubicBezTo>
                  <a:cubicBezTo>
                    <a:pt x="302149" y="10419"/>
                    <a:pt x="359452" y="0"/>
                    <a:pt x="416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3C08BF-F457-4539-8A6A-3CCFB5F1865D}"/>
                </a:ext>
              </a:extLst>
            </p:cNvPr>
            <p:cNvSpPr/>
            <p:nvPr/>
          </p:nvSpPr>
          <p:spPr>
            <a:xfrm>
              <a:off x="4064396" y="1198892"/>
              <a:ext cx="416756" cy="416756"/>
            </a:xfrm>
            <a:custGeom>
              <a:avLst/>
              <a:gdLst>
                <a:gd name="connsiteX0" fmla="*/ 332027 w 332027"/>
                <a:gd name="connsiteY0" fmla="*/ 166014 h 332027"/>
                <a:gd name="connsiteX1" fmla="*/ 166014 w 332027"/>
                <a:gd name="connsiteY1" fmla="*/ 332027 h 332027"/>
                <a:gd name="connsiteX2" fmla="*/ 0 w 332027"/>
                <a:gd name="connsiteY2" fmla="*/ 166014 h 332027"/>
                <a:gd name="connsiteX3" fmla="*/ 166014 w 332027"/>
                <a:gd name="connsiteY3" fmla="*/ 0 h 332027"/>
                <a:gd name="connsiteX4" fmla="*/ 332027 w 332027"/>
                <a:gd name="connsiteY4" fmla="*/ 166014 h 33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27" h="332027">
                  <a:moveTo>
                    <a:pt x="332027" y="166014"/>
                  </a:moveTo>
                  <a:cubicBezTo>
                    <a:pt x="332027" y="257700"/>
                    <a:pt x="257700" y="332027"/>
                    <a:pt x="166014" y="332027"/>
                  </a:cubicBezTo>
                  <a:cubicBezTo>
                    <a:pt x="74327" y="332027"/>
                    <a:pt x="0" y="257700"/>
                    <a:pt x="0" y="166014"/>
                  </a:cubicBezTo>
                  <a:cubicBezTo>
                    <a:pt x="0" y="74327"/>
                    <a:pt x="74327" y="0"/>
                    <a:pt x="166014" y="0"/>
                  </a:cubicBezTo>
                  <a:cubicBezTo>
                    <a:pt x="257700" y="0"/>
                    <a:pt x="332027" y="74327"/>
                    <a:pt x="332027" y="1660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E8EB37-AEDD-4D5D-956F-C3978F2907BE}"/>
              </a:ext>
            </a:extLst>
          </p:cNvPr>
          <p:cNvSpPr txBox="1"/>
          <p:nvPr/>
        </p:nvSpPr>
        <p:spPr>
          <a:xfrm>
            <a:off x="4407693" y="1225332"/>
            <a:ext cx="186096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Change…</a:t>
            </a:r>
          </a:p>
        </p:txBody>
      </p:sp>
    </p:spTree>
    <p:extLst>
      <p:ext uri="{BB962C8B-B14F-4D97-AF65-F5344CB8AC3E}">
        <p14:creationId xmlns:p14="http://schemas.microsoft.com/office/powerpoint/2010/main" val="1970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354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datkat21 yt</dc:creator>
  <cp:lastModifiedBy>datkat21 yt</cp:lastModifiedBy>
  <cp:revision>12</cp:revision>
  <dcterms:created xsi:type="dcterms:W3CDTF">2020-09-30T06:21:00Z</dcterms:created>
  <dcterms:modified xsi:type="dcterms:W3CDTF">2020-09-30T08:32:26Z</dcterms:modified>
</cp:coreProperties>
</file>