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86" r:id="rId4"/>
    <p:sldMasterId id="2147483692" r:id="rId5"/>
    <p:sldMasterId id="2147483704" r:id="rId6"/>
    <p:sldMasterId id="2147483716" r:id="rId7"/>
    <p:sldMasterId id="2147483728" r:id="rId8"/>
  </p:sldMasterIdLst>
  <p:notesMasterIdLst>
    <p:notesMasterId r:id="rId12"/>
  </p:notesMasterIdLst>
  <p:sldIdLst>
    <p:sldId id="321" r:id="rId9"/>
    <p:sldId id="353" r:id="rId10"/>
    <p:sldId id="328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E3EBF5"/>
    <a:srgbClr val="0F0F0F"/>
    <a:srgbClr val="55555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86490" autoAdjust="0"/>
  </p:normalViewPr>
  <p:slideViewPr>
    <p:cSldViewPr showGuides="1">
      <p:cViewPr varScale="1">
        <p:scale>
          <a:sx n="74" d="100"/>
          <a:sy n="74" d="100"/>
        </p:scale>
        <p:origin x="-100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CD2D-F775-4B9B-BBFD-578C3A8B724A}" type="datetimeFigureOut">
              <a:rPr lang="zh-TW" altLang="en-US" smtClean="0"/>
              <a:pPr/>
              <a:t>2020/3/26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E0DC2-DC48-45AB-AF9B-D1CEE9DC6B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3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71C32AA7-4A53-459A-A4DC-96E6A01B3F9A}" type="datetimeFigureOut">
              <a:rPr lang="zh-TW" altLang="en-US" smtClean="0"/>
              <a:pPr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B4F2316A-5EA8-48F7-BA2F-246746F71F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784976" cy="648072"/>
          </a:xfrm>
        </p:spPr>
        <p:txBody>
          <a:bodyPr>
            <a:noAutofit/>
          </a:bodyPr>
          <a:lstStyle>
            <a:lvl1pPr algn="l">
              <a:defRPr sz="3600" b="1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43559"/>
            <a:ext cx="8784976" cy="3744416"/>
          </a:xfrm>
        </p:spPr>
        <p:txBody>
          <a:bodyPr/>
          <a:lstStyle>
            <a:lvl1pPr>
              <a:buFont typeface="Wingdings" pitchFamily="2" charset="2"/>
              <a:buChar char="p"/>
              <a:defRPr sz="2800">
                <a:latin typeface="+mj-lt"/>
                <a:ea typeface="微軟正黑體" pitchFamily="34" charset="-120"/>
              </a:defRPr>
            </a:lvl1pPr>
            <a:lvl2pPr>
              <a:buFont typeface="Wingdings" pitchFamily="2" charset="2"/>
              <a:buChar char=""/>
              <a:defRPr sz="2400"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/>
              <a:pPr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/>
              <a:pPr/>
              <a:t>2020/3/26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467544" y="1779687"/>
            <a:ext cx="7772400" cy="1101725"/>
          </a:xfrm>
        </p:spPr>
        <p:txBody>
          <a:bodyPr>
            <a:normAutofit/>
          </a:bodyPr>
          <a:lstStyle>
            <a:lvl1pPr algn="l">
              <a:defRPr sz="3600" b="1"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分頁標題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279-A4E0-40DA-AF8E-F2E06928C43A}" type="datetimeFigureOut">
              <a:rPr lang="zh-TW" altLang="en-US" smtClean="0"/>
              <a:pPr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4A44-5CF9-4434-AF23-BF9EE3678C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3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634-1080-4E42-9B01-FA2E2B600B7E}" type="datetimeFigureOut">
              <a:rPr lang="zh-TW" altLang="en-US" smtClean="0"/>
              <a:pPr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6F93-01A9-4A51-A491-CAF3AAD8E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3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784976" cy="648072"/>
          </a:xfrm>
        </p:spPr>
        <p:txBody>
          <a:bodyPr>
            <a:noAutofit/>
          </a:bodyPr>
          <a:lstStyle>
            <a:lvl1pPr algn="l">
              <a:defRPr sz="3600" b="1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43559"/>
            <a:ext cx="8784976" cy="3744416"/>
          </a:xfrm>
        </p:spPr>
        <p:txBody>
          <a:bodyPr/>
          <a:lstStyle>
            <a:lvl1pPr>
              <a:buFont typeface="Wingdings" pitchFamily="2" charset="2"/>
              <a:buChar char="p"/>
              <a:defRPr sz="2800">
                <a:latin typeface="+mj-lt"/>
                <a:ea typeface="微軟正黑體" pitchFamily="34" charset="-120"/>
              </a:defRPr>
            </a:lvl1pPr>
            <a:lvl2pPr>
              <a:buFont typeface="Wingdings" pitchFamily="2" charset="2"/>
              <a:buChar char=""/>
              <a:defRPr sz="2400"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75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A7-4A53-459A-A4DC-96E6A01B3F9A}" type="datetimeFigureOut">
              <a:rPr lang="zh-TW" altLang="en-US" smtClean="0"/>
              <a:pPr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8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16A-5EA8-48F7-BA2F-246746F71F4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1124_B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9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75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B279-A4E0-40DA-AF8E-F2E06928C43A}" type="datetimeFigureOut">
              <a:rPr lang="zh-TW" altLang="en-US" smtClean="0"/>
              <a:pPr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8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B4A44-5CF9-4434-AF23-BF9EE3678C9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titl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75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9634-1080-4E42-9B01-FA2E2B600B7E}" type="datetimeFigureOut">
              <a:rPr lang="zh-TW" altLang="en-US" smtClean="0"/>
              <a:pPr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8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6F93-01A9-4A51-A491-CAF3AAD8EE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back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67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75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8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8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1124_B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30D5-04A5-4A9B-A66B-A13C7F2F00B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6EF7-CCDA-4E6C-9547-E80BF460B76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COVERB_43.jpg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IN_B_43.jpg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77AF-20E0-4E0A-8DD2-43967DEE6CF4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768A6-AA07-4ED3-AEB2-8D0EAB4A8D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BACK_43.jpg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DD09-7E65-4CBE-B3EE-21E17124F96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422F-AF58-4E1D-AACE-544A25E377B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IN_B_43.jpg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7253" y="2411024"/>
            <a:ext cx="36747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prstClr val="white"/>
                </a:solidFill>
                <a:latin typeface="Gill Sans MT" pitchFamily="34" charset="0"/>
                <a:cs typeface="Arial" panose="020B0604020202020204" pitchFamily="34" charset="0"/>
              </a:rPr>
              <a:t>Monthly Report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prstClr val="white"/>
                </a:solidFill>
                <a:latin typeface="Gill Sans MT" pitchFamily="34" charset="0"/>
                <a:cs typeface="Arial" panose="020B0604020202020204" pitchFamily="34" charset="0"/>
              </a:rPr>
              <a:t>IT</a:t>
            </a:r>
            <a:endParaRPr lang="en-US" altLang="zh-TW" sz="2000" dirty="0">
              <a:solidFill>
                <a:prstClr val="white"/>
              </a:solidFill>
              <a:latin typeface="Gill Sans MT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smtClean="0">
                <a:solidFill>
                  <a:prstClr val="white"/>
                </a:solidFill>
                <a:latin typeface="Gill Sans MT" pitchFamily="34" charset="0"/>
                <a:cs typeface="Arial" panose="020B0604020202020204" pitchFamily="34" charset="0"/>
              </a:rPr>
              <a:t>2020.03.26</a:t>
            </a:r>
            <a:endParaRPr lang="en-US" altLang="zh-TW" sz="2000" dirty="0">
              <a:solidFill>
                <a:prstClr val="white"/>
              </a:solidFill>
              <a:latin typeface="Gill Sans MT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prstClr val="white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spcAft>
                <a:spcPts val="500"/>
              </a:spcAft>
            </a:pPr>
            <a:endParaRPr lang="en-US" altLang="zh-TW" sz="2000" dirty="0">
              <a:solidFill>
                <a:prstClr val="white"/>
              </a:solidFill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954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zh-TW" altLang="en-US" sz="2400" b="1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分時與分區辦公方式</a:t>
            </a:r>
            <a:endParaRPr lang="zh-TW" altLang="en-US" sz="2400" b="1" kern="0" dirty="0" smtClean="0">
              <a:solidFill>
                <a:schemeClr val="bg1"/>
              </a:solidFill>
              <a:latin typeface="Gill Sans MT"/>
              <a:ea typeface="微軟正黑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5470"/>
            <a:ext cx="8229600" cy="3322464"/>
          </a:xfrm>
        </p:spPr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提供遠端作業訓練與手冊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已和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HR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辦理教育訓練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遠端會議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透過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ZOOM 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免費版短時間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),</a:t>
            </a:r>
          </a:p>
          <a:p>
            <a:pPr lvl="1"/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長時間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 hr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以上外部會議可借用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Lex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ZOOM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會議室或電話多方會議室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廠區外辦公方式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MES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維持只能在 </a:t>
            </a:r>
            <a:r>
              <a:rPr lang="en-US" altLang="zh-TW" sz="1600" dirty="0" err="1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Fab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區使用</a:t>
            </a:r>
            <a:endParaRPr lang="en-US" altLang="zh-TW" sz="160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ERP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可透過 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VPN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遠端桌面方式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一般需求不需使用 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VPN(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無資安管控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lvl="1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Gmail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與 雲端硬碟檔案共享方式不變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7881</TotalTime>
  <Words>95</Words>
  <Application>Microsoft Office PowerPoint</Application>
  <PresentationFormat>如螢幕大小 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8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自訂設計</vt:lpstr>
      <vt:lpstr>1_自訂設計</vt:lpstr>
      <vt:lpstr>2_自訂設計</vt:lpstr>
      <vt:lpstr>3_自訂設計</vt:lpstr>
      <vt:lpstr>1_Office 佈景主題</vt:lpstr>
      <vt:lpstr>4_自訂設計</vt:lpstr>
      <vt:lpstr>5_自訂設計</vt:lpstr>
      <vt:lpstr>6_自訂設計</vt:lpstr>
      <vt:lpstr>投影片 1</vt:lpstr>
      <vt:lpstr>分時與分區辦公方式</vt:lpstr>
      <vt:lpstr>投影片 3</vt:lpstr>
    </vt:vector>
  </TitlesOfParts>
  <Company>Lextar/TW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katrinating</dc:creator>
  <cp:lastModifiedBy>chinyang</cp:lastModifiedBy>
  <cp:revision>556</cp:revision>
  <dcterms:created xsi:type="dcterms:W3CDTF">2017-11-24T07:56:11Z</dcterms:created>
  <dcterms:modified xsi:type="dcterms:W3CDTF">2020-03-25T23:02:54Z</dcterms:modified>
</cp:coreProperties>
</file>