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Rodrigo</dc:creator>
  <dcterms:created xsi:type="dcterms:W3CDTF">2012-06-26T16:03:33Z</dcterms:created>
</cp:coreProperties>
</file>