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459" r:id="rId3"/>
    <p:sldId id="462" r:id="rId4"/>
    <p:sldId id="460" r:id="rId5"/>
    <p:sldId id="461" r:id="rId6"/>
    <p:sldId id="4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22"/>
    <p:restoredTop sz="94664"/>
  </p:normalViewPr>
  <p:slideViewPr>
    <p:cSldViewPr snapToGrid="0" snapToObjects="1">
      <p:cViewPr varScale="1">
        <p:scale>
          <a:sx n="99" d="100"/>
          <a:sy n="99" d="100"/>
        </p:scale>
        <p:origin x="2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黃" userId="1a24c17197ca155e" providerId="LiveId" clId="{962EA435-7A4E-4B8A-9AE8-BBC6001A7E58}"/>
    <pc:docChg chg="custSel modSld">
      <pc:chgData name="黃" userId="1a24c17197ca155e" providerId="LiveId" clId="{962EA435-7A4E-4B8A-9AE8-BBC6001A7E58}" dt="2024-03-18T15:43:44.606" v="7" actId="1035"/>
      <pc:docMkLst>
        <pc:docMk/>
      </pc:docMkLst>
      <pc:sldChg chg="addSp delSp modSp mod">
        <pc:chgData name="黃" userId="1a24c17197ca155e" providerId="LiveId" clId="{962EA435-7A4E-4B8A-9AE8-BBC6001A7E58}" dt="2024-03-18T15:43:44.606" v="7" actId="1035"/>
        <pc:sldMkLst>
          <pc:docMk/>
          <pc:sldMk cId="4110033012" sldId="460"/>
        </pc:sldMkLst>
        <pc:picChg chg="add mod">
          <ac:chgData name="黃" userId="1a24c17197ca155e" providerId="LiveId" clId="{962EA435-7A4E-4B8A-9AE8-BBC6001A7E58}" dt="2024-03-18T15:43:44.606" v="7" actId="1035"/>
          <ac:picMkLst>
            <pc:docMk/>
            <pc:sldMk cId="4110033012" sldId="460"/>
            <ac:picMk id="5" creationId="{6D60505B-9717-45AE-AA43-B954E258CE55}"/>
          </ac:picMkLst>
        </pc:picChg>
        <pc:picChg chg="del">
          <ac:chgData name="黃" userId="1a24c17197ca155e" providerId="LiveId" clId="{962EA435-7A4E-4B8A-9AE8-BBC6001A7E58}" dt="2024-03-18T15:43:05.414" v="0" actId="478"/>
          <ac:picMkLst>
            <pc:docMk/>
            <pc:sldMk cId="4110033012" sldId="460"/>
            <ac:picMk id="6" creationId="{5DA5DB8A-9122-48B8-9D8F-D52C1ECFBE69}"/>
          </ac:picMkLst>
        </pc:picChg>
      </pc:sldChg>
    </pc:docChg>
  </pc:docChgLst>
  <pc:docChgLst>
    <pc:chgData name="黃" userId="1a24c17197ca155e" providerId="LiveId" clId="{8F1DBD7F-9B92-4D14-B377-A0DD2DF0E97D}"/>
    <pc:docChg chg="custSel modSld">
      <pc:chgData name="黃" userId="1a24c17197ca155e" providerId="LiveId" clId="{8F1DBD7F-9B92-4D14-B377-A0DD2DF0E97D}" dt="2024-03-18T12:24:47.510" v="9" actId="1035"/>
      <pc:docMkLst>
        <pc:docMk/>
      </pc:docMkLst>
      <pc:sldChg chg="addSp delSp modSp mod">
        <pc:chgData name="黃" userId="1a24c17197ca155e" providerId="LiveId" clId="{8F1DBD7F-9B92-4D14-B377-A0DD2DF0E97D}" dt="2024-03-18T12:24:47.510" v="9" actId="1035"/>
        <pc:sldMkLst>
          <pc:docMk/>
          <pc:sldMk cId="4110033012" sldId="460"/>
        </pc:sldMkLst>
        <pc:picChg chg="del">
          <ac:chgData name="黃" userId="1a24c17197ca155e" providerId="LiveId" clId="{8F1DBD7F-9B92-4D14-B377-A0DD2DF0E97D}" dt="2024-03-18T12:24:13.159" v="0" actId="478"/>
          <ac:picMkLst>
            <pc:docMk/>
            <pc:sldMk cId="4110033012" sldId="460"/>
            <ac:picMk id="5" creationId="{540C500F-F231-4ACC-A506-58E5646BC77E}"/>
          </ac:picMkLst>
        </pc:picChg>
        <pc:picChg chg="add mod">
          <ac:chgData name="黃" userId="1a24c17197ca155e" providerId="LiveId" clId="{8F1DBD7F-9B92-4D14-B377-A0DD2DF0E97D}" dt="2024-03-18T12:24:47.510" v="9" actId="1035"/>
          <ac:picMkLst>
            <pc:docMk/>
            <pc:sldMk cId="4110033012" sldId="460"/>
            <ac:picMk id="6" creationId="{5DA5DB8A-9122-48B8-9D8F-D52C1ECFBE6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2EFE4-D1B0-E541-ADE0-B676F0FE95A6}" type="datetimeFigureOut">
              <a:rPr kumimoji="1" lang="zh-TW" altLang="en-US" smtClean="0"/>
              <a:t>2024/3/18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9325B-F2F6-8349-80E4-708617EB633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278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5EC98-955F-7845-9110-312FDCED1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B78E8EE-A76B-1247-BFEE-46827DDC9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10B0D2-559F-FA47-B628-7C79B6CD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52F6-33D8-8548-879D-5211C8006F27}" type="datetimeFigureOut">
              <a:rPr kumimoji="1" lang="zh-TW" altLang="en-US" smtClean="0"/>
              <a:t>2024/3/18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673FE4-CC31-E745-8153-641E8CD6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4ADA68-AD71-1849-ABBC-4134DAC9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3D9B-DC39-4947-8A08-D183C63F2D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203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8DECD-40F2-B14C-9109-15A2AE73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A17DA1-2E3B-D94C-877E-F0679783A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53E3B9-CEDF-6747-AADA-330BD2A6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52F6-33D8-8548-879D-5211C8006F27}" type="datetimeFigureOut">
              <a:rPr kumimoji="1" lang="zh-TW" altLang="en-US" smtClean="0"/>
              <a:t>2024/3/18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A5357-718D-4649-82E1-9CC16F45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84E198-C62E-C346-B5A5-E07253EE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3D9B-DC39-4947-8A08-D183C63F2D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304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F41B990-D1AA-534F-905C-99EFFE40A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C7167B-8414-D244-84F3-F7B1A0E66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4B3E23-CF0A-4D43-B543-0C2F1B87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52F6-33D8-8548-879D-5211C8006F27}" type="datetimeFigureOut">
              <a:rPr kumimoji="1" lang="zh-TW" altLang="en-US" smtClean="0"/>
              <a:t>2024/3/18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5C91AB-B265-134F-BE95-875123E3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9396E7-E975-1245-97F6-7A4A283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3D9B-DC39-4947-8A08-D183C63F2D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529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12D248-5CDD-BF4B-9EF8-EBC1D2EF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2C89CB-0FFD-A04D-9B3F-D4940066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2435CC-E9A6-994A-BB1E-E78E6AB9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52F6-33D8-8548-879D-5211C8006F27}" type="datetimeFigureOut">
              <a:rPr kumimoji="1" lang="zh-TW" altLang="en-US" smtClean="0"/>
              <a:t>2024/3/18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731737-45C9-DD49-8183-C9E0A62F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0DC86-346B-FF4A-8DD8-CC5B6D1A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3D9B-DC39-4947-8A08-D183C63F2D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739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E63BA-4683-C442-AB45-A33A906D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620DC0-F145-134F-8DB0-3B51AC04B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1B5378-C6FF-2948-A910-EB29FF28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52F6-33D8-8548-879D-5211C8006F27}" type="datetimeFigureOut">
              <a:rPr kumimoji="1" lang="zh-TW" altLang="en-US" smtClean="0"/>
              <a:t>2024/3/18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62092B-C627-F942-97BB-705CC2E7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C2F5ED-626E-1E49-90A3-454BCBDA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3D9B-DC39-4947-8A08-D183C63F2D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954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3EDBC-A263-9F4E-A3CD-8D316F2B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47CA8A-F279-BD4A-A2E4-E577E89B5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40DA55-7F90-8F40-BAF6-3B06A7B32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E6CCCE-640A-1840-B584-BD2316B0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52F6-33D8-8548-879D-5211C8006F27}" type="datetimeFigureOut">
              <a:rPr kumimoji="1" lang="zh-TW" altLang="en-US" smtClean="0"/>
              <a:t>2024/3/18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637030-762E-ED42-A096-F76DAB95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7B0C83-B811-1247-A9A9-9E77AB68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3D9B-DC39-4947-8A08-D183C63F2D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242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71B6C-3AE0-994D-AFA4-3C15E5FF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5D573D-7A08-B94A-B743-0F9745A5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509D11-F147-5745-9165-26B7161C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6D1221F-A9AD-B143-AF37-FB41F7ED0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C26583A-377C-FC42-99FE-927C763A0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8BE5938-17C8-7D4C-9C5C-4FB66807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52F6-33D8-8548-879D-5211C8006F27}" type="datetimeFigureOut">
              <a:rPr kumimoji="1" lang="zh-TW" altLang="en-US" smtClean="0"/>
              <a:t>2024/3/18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E9CC7A9-4C04-B642-B333-C683E5DF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951847B-A9FE-8B49-BBE5-BF673766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3D9B-DC39-4947-8A08-D183C63F2D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924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78A77-C54E-F040-817D-DDC84BEF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8B6029-8221-7F43-9180-A2A69F98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52F6-33D8-8548-879D-5211C8006F27}" type="datetimeFigureOut">
              <a:rPr kumimoji="1" lang="zh-TW" altLang="en-US" smtClean="0"/>
              <a:t>2024/3/18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885C65-3062-4349-9664-E12C9FB5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11D485-8085-F441-BFD9-7673472F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3D9B-DC39-4947-8A08-D183C63F2D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71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94549F-9089-D045-B31E-103E7629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52F6-33D8-8548-879D-5211C8006F27}" type="datetimeFigureOut">
              <a:rPr kumimoji="1" lang="zh-TW" altLang="en-US" smtClean="0"/>
              <a:t>2024/3/18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161CEDB-B886-BA4C-9661-32E8123C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0F7BD6-5E82-7B46-B84C-AE1E2AF6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3D9B-DC39-4947-8A08-D183C63F2D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746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7C185-3234-8E45-BDC5-6A0EC42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0A7629-F614-FC4B-80B6-AB8974E41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428FE0-1526-124F-A2A4-100FB7CD3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7AE4BB-18A1-7245-8AA2-7984BD0E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52F6-33D8-8548-879D-5211C8006F27}" type="datetimeFigureOut">
              <a:rPr kumimoji="1" lang="zh-TW" altLang="en-US" smtClean="0"/>
              <a:t>2024/3/18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E070BA-3EE5-DC4E-AD68-6B3759E3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59B689-2CD1-544E-8647-A5FAB1AD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3D9B-DC39-4947-8A08-D183C63F2D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114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E41E4-02E3-4C4C-8AD3-A07B8942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2E4D2D-87A0-414D-B209-671FB68AA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9D8AEC-C8EF-C448-8B2D-FEEA829AA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9C4EF2-4A89-A041-8C81-D76CFAD3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52F6-33D8-8548-879D-5211C8006F27}" type="datetimeFigureOut">
              <a:rPr kumimoji="1" lang="zh-TW" altLang="en-US" smtClean="0"/>
              <a:t>2024/3/18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E67CB4-291B-1344-A736-98F84D28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C815D8-3B40-F54A-A671-2BBC13CD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3D9B-DC39-4947-8A08-D183C63F2D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611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EB62D1D-0555-6B44-A46F-98F5392F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C8D249-10FD-B64B-978A-336541A7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BF5A63-32F7-6C4C-AB1B-F6754EBBD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652F6-33D8-8548-879D-5211C8006F27}" type="datetimeFigureOut">
              <a:rPr kumimoji="1" lang="zh-TW" altLang="en-US" smtClean="0"/>
              <a:t>2024/3/18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2654BF-72B9-974D-87A5-03BF50BC3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951167-5FBD-684A-B726-61B4F2767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43D9B-DC39-4947-8A08-D183C63F2D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328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698A9-DAA6-A248-BA79-13AA8B84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BiauKai" panose="02010601000101010101" pitchFamily="2" charset="-120"/>
                <a:ea typeface="BiauKai" panose="02010601000101010101" pitchFamily="2" charset="-120"/>
              </a:rPr>
              <a:t>Homework 2</a:t>
            </a:r>
            <a:endParaRPr kumimoji="1" lang="zh-TW" altLang="en-US" dirty="0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4E3F13-283B-C248-88F8-FF242C622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1. Save the source code as 0305_1.c, 0305_2.c, 0305_3.c.</a:t>
            </a:r>
          </a:p>
          <a:p>
            <a:pPr marL="0" indent="0">
              <a:buNone/>
            </a:pPr>
            <a:r>
              <a:rPr kumimoji="1" lang="en-US" altLang="zh-TW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2. Save the results by printing the screen and paste them into a PowerPoint file as 0305.pptx.</a:t>
            </a:r>
          </a:p>
          <a:p>
            <a:pPr marL="0" indent="0">
              <a:buNone/>
            </a:pPr>
            <a:r>
              <a:rPr kumimoji="1" lang="en-US" altLang="zh-TW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3. Compress the four files into a single ZIP file and upload to E3 platform.</a:t>
            </a:r>
          </a:p>
          <a:p>
            <a:pPr marL="0" indent="0">
              <a:buNone/>
            </a:pPr>
            <a:endParaRPr kumimoji="1" lang="en-US" altLang="zh-TW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TW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Deadline: 03/19 1:00AM</a:t>
            </a:r>
          </a:p>
          <a:p>
            <a:pPr marL="0" indent="0">
              <a:buNone/>
            </a:pPr>
            <a:endParaRPr kumimoji="1" lang="en-US" altLang="zh-TW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TW" dirty="0">
                <a:latin typeface="Times New Roman" panose="02020603050405020304" pitchFamily="18" charset="0"/>
                <a:ea typeface="BiauKai" panose="02010601000101010101" pitchFamily="2" charset="-120"/>
                <a:cs typeface="Times New Roman" panose="02020603050405020304" pitchFamily="18" charset="0"/>
              </a:rPr>
              <a:t>The grade will be determined by 1. Correctness 2. Uploaded time.</a:t>
            </a:r>
            <a:endParaRPr kumimoji="1" lang="zh-TW" altLang="en-US" dirty="0">
              <a:latin typeface="Times New Roman" panose="02020603050405020304" pitchFamily="18" charset="0"/>
              <a:ea typeface="BiauKai" panose="02010601000101010101" pitchFamily="2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8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2835E-2322-1F46-A64B-9ECDDFD8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Program 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ADD444-6B7C-0949-AB82-9CDF7015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or C++ to calculate 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fib(n)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get the results (six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 places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</a:t>
            </a:r>
          </a:p>
          <a:p>
            <a:pPr lvl="1"/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fib(6) / fib(5)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fib(9) / fib(8)</a:t>
            </a:r>
          </a:p>
          <a:p>
            <a:pPr lvl="1"/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fib(12) / fib(11)</a:t>
            </a: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definition of 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is: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885138-E274-E644-84B2-56BAE9C458D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762" y="4489678"/>
            <a:ext cx="3553778" cy="138684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84E3770-D578-3413-B054-CCCB56588ED7}"/>
              </a:ext>
            </a:extLst>
          </p:cNvPr>
          <p:cNvSpPr txBox="1"/>
          <p:nvPr/>
        </p:nvSpPr>
        <p:spPr>
          <a:xfrm>
            <a:off x="8303623" y="3580997"/>
            <a:ext cx="6100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TW" sz="2800" b="0" i="0" dirty="0">
                <a:solidFill>
                  <a:srgbClr val="000000"/>
                </a:solidFill>
                <a:effectLst/>
                <a:latin typeface="Linux Libertine"/>
              </a:rPr>
              <a:t>Golden rectangle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D8183A-5D3C-062D-A30C-94B690F1F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348" y="4158519"/>
            <a:ext cx="3765090" cy="233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822686F-A2FA-9362-CF38-3FF13B9900B5}"/>
              </a:ext>
            </a:extLst>
          </p:cNvPr>
          <p:cNvSpPr txBox="1"/>
          <p:nvPr/>
        </p:nvSpPr>
        <p:spPr>
          <a:xfrm>
            <a:off x="8215449" y="6488668"/>
            <a:ext cx="3138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fib(n-1) : fib(n)= 1:1.618</a:t>
            </a:r>
          </a:p>
        </p:txBody>
      </p:sp>
    </p:spTree>
    <p:extLst>
      <p:ext uri="{BB962C8B-B14F-4D97-AF65-F5344CB8AC3E}">
        <p14:creationId xmlns:p14="http://schemas.microsoft.com/office/powerpoint/2010/main" val="195725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2835E-2322-1F46-A64B-9ECDDFD8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Program 1</a:t>
            </a:r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2A0B964-2D8F-40D5-921D-07108C161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75" y="1690688"/>
            <a:ext cx="10010849" cy="44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6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81B35-5BF1-9A49-8458-063EF98A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Program 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F891D-0F15-724D-A097-79C72E634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530"/>
            <a:ext cx="10515600" cy="4351338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or C++ to implement the </a:t>
            </a:r>
            <a:r>
              <a:rPr kumimoji="1"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queue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by completing 0305_2.c (Please download it from the E3 platform).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60505B-9717-45AE-AA43-B954E258C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033" y="2244525"/>
            <a:ext cx="4659933" cy="45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407A2-1C3D-D54F-B76A-DC97D93B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Program 3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C108DB-51B2-AE4E-82A7-E6024ADCA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or C++ to evaluate a given infix arithmetic expression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 arithmetic expression from infix to postfix expression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postfix arithmetic expression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 +, -, *, /, %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Operands: Positive integers from 0 to 9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5*3-2+6/2-9%5+1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6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407A2-1C3D-D54F-B76A-DC97D93B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Program 3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74CD68-6B16-4D15-BD77-12B1D409A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59" y="1920813"/>
            <a:ext cx="9126682" cy="326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4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6397</TotalTime>
  <Words>239</Words>
  <Application>Microsoft Office PowerPoint</Application>
  <PresentationFormat>寬螢幕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BiauKai</vt:lpstr>
      <vt:lpstr>Linux Libertine</vt:lpstr>
      <vt:lpstr>Arial</vt:lpstr>
      <vt:lpstr>Calibri</vt:lpstr>
      <vt:lpstr>Calibri Light</vt:lpstr>
      <vt:lpstr>Times New Roman</vt:lpstr>
      <vt:lpstr>Office 佈景主題</vt:lpstr>
      <vt:lpstr>Homework 2</vt:lpstr>
      <vt:lpstr>Program 1</vt:lpstr>
      <vt:lpstr>Program 1</vt:lpstr>
      <vt:lpstr>Program 2</vt:lpstr>
      <vt:lpstr>Program 3</vt:lpstr>
      <vt:lpstr>Program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Chih-Hao Lu</dc:creator>
  <cp:lastModifiedBy>黃</cp:lastModifiedBy>
  <cp:revision>58</cp:revision>
  <dcterms:created xsi:type="dcterms:W3CDTF">2023-02-20T07:06:18Z</dcterms:created>
  <dcterms:modified xsi:type="dcterms:W3CDTF">2024-03-18T15:43:55Z</dcterms:modified>
</cp:coreProperties>
</file>