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iagrams/_rels/data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diagrams/_rels/data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image" Target="../media/image7.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iagrams/_rels/drawing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diagrams/_rels/drawing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97E855-CE6C-4AA7-9C99-EB219949ADAA}" type="doc">
      <dgm:prSet loTypeId="urn:microsoft.com/office/officeart/2008/layout/BendingPictureCaption" loCatId="picture" qsTypeId="urn:microsoft.com/office/officeart/2005/8/quickstyle/simple1" qsCatId="simple" csTypeId="urn:microsoft.com/office/officeart/2005/8/colors/accent1_2" csCatId="accent1" phldr="1"/>
      <dgm:spPr/>
      <dgm:t>
        <a:bodyPr/>
        <a:lstStyle/>
        <a:p>
          <a:endParaRPr lang="es-GT"/>
        </a:p>
      </dgm:t>
    </dgm:pt>
    <dgm:pt modelId="{0B5D83CA-2EC4-41D7-8814-13CD7F3BCF0A}">
      <dgm:prSet phldrT="[Texto]"/>
      <dgm:spPr/>
      <dgm:t>
        <a:bodyPr/>
        <a:lstStyle/>
        <a:p>
          <a:r>
            <a:rPr lang="en-US" dirty="0" smtClean="0"/>
            <a:t>Mantenimiento </a:t>
          </a:r>
          <a:endParaRPr lang="es-GT" dirty="0"/>
        </a:p>
      </dgm:t>
    </dgm:pt>
    <dgm:pt modelId="{E3220F18-0E21-4259-84B1-52D88FDC4C93}" type="parTrans" cxnId="{717D23C7-00E8-48D2-9CA4-9182DAFEDE81}">
      <dgm:prSet/>
      <dgm:spPr/>
      <dgm:t>
        <a:bodyPr/>
        <a:lstStyle/>
        <a:p>
          <a:endParaRPr lang="es-GT"/>
        </a:p>
      </dgm:t>
    </dgm:pt>
    <dgm:pt modelId="{AE26A4AF-FBE3-48A1-860E-423A80212E21}" type="sibTrans" cxnId="{717D23C7-00E8-48D2-9CA4-9182DAFEDE81}">
      <dgm:prSet/>
      <dgm:spPr/>
      <dgm:t>
        <a:bodyPr/>
        <a:lstStyle/>
        <a:p>
          <a:endParaRPr lang="es-GT"/>
        </a:p>
      </dgm:t>
    </dgm:pt>
    <dgm:pt modelId="{0C020B03-C98E-42BF-95C5-73C6DD367336}">
      <dgm:prSet phldrT="[Texto]"/>
      <dgm:spPr/>
      <dgm:t>
        <a:bodyPr/>
        <a:lstStyle/>
        <a:p>
          <a:r>
            <a:rPr lang="en-US" dirty="0" smtClean="0"/>
            <a:t>deductivo</a:t>
          </a:r>
          <a:endParaRPr lang="es-GT" dirty="0"/>
        </a:p>
      </dgm:t>
    </dgm:pt>
    <dgm:pt modelId="{7D0B231C-9193-4EC7-92C3-0462A0E7E764}" type="parTrans" cxnId="{DA42C133-E35B-4F30-9D14-95C5E77818BC}">
      <dgm:prSet/>
      <dgm:spPr/>
      <dgm:t>
        <a:bodyPr/>
        <a:lstStyle/>
        <a:p>
          <a:endParaRPr lang="es-GT"/>
        </a:p>
      </dgm:t>
    </dgm:pt>
    <dgm:pt modelId="{3E1E6CBB-88A7-4D52-96F8-A1701A8C8F10}" type="sibTrans" cxnId="{DA42C133-E35B-4F30-9D14-95C5E77818BC}">
      <dgm:prSet/>
      <dgm:spPr/>
      <dgm:t>
        <a:bodyPr/>
        <a:lstStyle/>
        <a:p>
          <a:endParaRPr lang="es-GT"/>
        </a:p>
      </dgm:t>
    </dgm:pt>
    <dgm:pt modelId="{5259895F-7D62-4B1B-A6B6-BE126806A189}" type="pres">
      <dgm:prSet presAssocID="{1797E855-CE6C-4AA7-9C99-EB219949ADAA}" presName="diagram" presStyleCnt="0">
        <dgm:presLayoutVars>
          <dgm:dir/>
        </dgm:presLayoutVars>
      </dgm:prSet>
      <dgm:spPr/>
    </dgm:pt>
    <dgm:pt modelId="{BE1AA61F-FB37-4DC4-8A3C-DAF672DD9178}" type="pres">
      <dgm:prSet presAssocID="{0B5D83CA-2EC4-41D7-8814-13CD7F3BCF0A}" presName="composite" presStyleCnt="0"/>
      <dgm:spPr/>
    </dgm:pt>
    <dgm:pt modelId="{48D0E2EE-0795-4AEB-A587-996A186AB11E}" type="pres">
      <dgm:prSet presAssocID="{0B5D83CA-2EC4-41D7-8814-13CD7F3BCF0A}" presName="Image" presStyleLbl="bgShp" presStyleIdx="0" presStyleCnt="2"/>
      <dgm:spPr>
        <a:blipFill rotWithShape="1">
          <a:blip xmlns:r="http://schemas.openxmlformats.org/officeDocument/2006/relationships" r:embed="rId1"/>
          <a:stretch>
            <a:fillRect/>
          </a:stretch>
        </a:blipFill>
      </dgm:spPr>
    </dgm:pt>
    <dgm:pt modelId="{5AAA02FC-9EC7-49AC-837F-768114EC8F05}" type="pres">
      <dgm:prSet presAssocID="{0B5D83CA-2EC4-41D7-8814-13CD7F3BCF0A}" presName="Parent" presStyleLbl="node0" presStyleIdx="0" presStyleCnt="2">
        <dgm:presLayoutVars>
          <dgm:bulletEnabled val="1"/>
        </dgm:presLayoutVars>
      </dgm:prSet>
      <dgm:spPr/>
    </dgm:pt>
    <dgm:pt modelId="{09A5F180-BE07-4E78-AEE9-17D3917996AD}" type="pres">
      <dgm:prSet presAssocID="{AE26A4AF-FBE3-48A1-860E-423A80212E21}" presName="sibTrans" presStyleCnt="0"/>
      <dgm:spPr/>
    </dgm:pt>
    <dgm:pt modelId="{E1E71E34-B75E-44A8-BE84-12791FEA12A9}" type="pres">
      <dgm:prSet presAssocID="{0C020B03-C98E-42BF-95C5-73C6DD367336}" presName="composite" presStyleCnt="0"/>
      <dgm:spPr/>
    </dgm:pt>
    <dgm:pt modelId="{9C254AE3-5921-4BFF-BA2C-2B6721C1EE05}" type="pres">
      <dgm:prSet presAssocID="{0C020B03-C98E-42BF-95C5-73C6DD367336}" presName="Image" presStyleLbl="bgShp" presStyleIdx="1" presStyleCnt="2"/>
      <dgm:spPr>
        <a:blipFill rotWithShape="1">
          <a:blip xmlns:r="http://schemas.openxmlformats.org/officeDocument/2006/relationships" r:embed="rId2"/>
          <a:stretch>
            <a:fillRect/>
          </a:stretch>
        </a:blipFill>
      </dgm:spPr>
    </dgm:pt>
    <dgm:pt modelId="{86E0EC82-A2A3-446B-87C3-22313DC99ADE}" type="pres">
      <dgm:prSet presAssocID="{0C020B03-C98E-42BF-95C5-73C6DD367336}" presName="Parent" presStyleLbl="node0" presStyleIdx="1" presStyleCnt="2">
        <dgm:presLayoutVars>
          <dgm:bulletEnabled val="1"/>
        </dgm:presLayoutVars>
      </dgm:prSet>
      <dgm:spPr/>
      <dgm:t>
        <a:bodyPr/>
        <a:lstStyle/>
        <a:p>
          <a:endParaRPr lang="es-GT"/>
        </a:p>
      </dgm:t>
    </dgm:pt>
  </dgm:ptLst>
  <dgm:cxnLst>
    <dgm:cxn modelId="{E0A8571F-2654-4D47-9E66-8BEFC1657FD1}" type="presOf" srcId="{1797E855-CE6C-4AA7-9C99-EB219949ADAA}" destId="{5259895F-7D62-4B1B-A6B6-BE126806A189}" srcOrd="0" destOrd="0" presId="urn:microsoft.com/office/officeart/2008/layout/BendingPictureCaption"/>
    <dgm:cxn modelId="{7F9EA456-5C87-47B0-9B81-AD4FEA0EDA41}" type="presOf" srcId="{0B5D83CA-2EC4-41D7-8814-13CD7F3BCF0A}" destId="{5AAA02FC-9EC7-49AC-837F-768114EC8F05}" srcOrd="0" destOrd="0" presId="urn:microsoft.com/office/officeart/2008/layout/BendingPictureCaption"/>
    <dgm:cxn modelId="{717D23C7-00E8-48D2-9CA4-9182DAFEDE81}" srcId="{1797E855-CE6C-4AA7-9C99-EB219949ADAA}" destId="{0B5D83CA-2EC4-41D7-8814-13CD7F3BCF0A}" srcOrd="0" destOrd="0" parTransId="{E3220F18-0E21-4259-84B1-52D88FDC4C93}" sibTransId="{AE26A4AF-FBE3-48A1-860E-423A80212E21}"/>
    <dgm:cxn modelId="{7E64F90C-BF8D-46D5-BDC8-2AFC1B02B099}" type="presOf" srcId="{0C020B03-C98E-42BF-95C5-73C6DD367336}" destId="{86E0EC82-A2A3-446B-87C3-22313DC99ADE}" srcOrd="0" destOrd="0" presId="urn:microsoft.com/office/officeart/2008/layout/BendingPictureCaption"/>
    <dgm:cxn modelId="{DA42C133-E35B-4F30-9D14-95C5E77818BC}" srcId="{1797E855-CE6C-4AA7-9C99-EB219949ADAA}" destId="{0C020B03-C98E-42BF-95C5-73C6DD367336}" srcOrd="1" destOrd="0" parTransId="{7D0B231C-9193-4EC7-92C3-0462A0E7E764}" sibTransId="{3E1E6CBB-88A7-4D52-96F8-A1701A8C8F10}"/>
    <dgm:cxn modelId="{C188256D-5CCE-4103-9E5E-660284A03B99}" type="presParOf" srcId="{5259895F-7D62-4B1B-A6B6-BE126806A189}" destId="{BE1AA61F-FB37-4DC4-8A3C-DAF672DD9178}" srcOrd="0" destOrd="0" presId="urn:microsoft.com/office/officeart/2008/layout/BendingPictureCaption"/>
    <dgm:cxn modelId="{AE6AEDC3-792C-4E92-BD93-1ECAB6C9C388}" type="presParOf" srcId="{BE1AA61F-FB37-4DC4-8A3C-DAF672DD9178}" destId="{48D0E2EE-0795-4AEB-A587-996A186AB11E}" srcOrd="0" destOrd="0" presId="urn:microsoft.com/office/officeart/2008/layout/BendingPictureCaption"/>
    <dgm:cxn modelId="{5D2CC8DA-601C-499F-A1A9-F6ADB0054EDD}" type="presParOf" srcId="{BE1AA61F-FB37-4DC4-8A3C-DAF672DD9178}" destId="{5AAA02FC-9EC7-49AC-837F-768114EC8F05}" srcOrd="1" destOrd="0" presId="urn:microsoft.com/office/officeart/2008/layout/BendingPictureCaption"/>
    <dgm:cxn modelId="{B35C541A-1D05-482F-8ECF-10B26C9D182F}" type="presParOf" srcId="{5259895F-7D62-4B1B-A6B6-BE126806A189}" destId="{09A5F180-BE07-4E78-AEE9-17D3917996AD}" srcOrd="1" destOrd="0" presId="urn:microsoft.com/office/officeart/2008/layout/BendingPictureCaption"/>
    <dgm:cxn modelId="{43CAFA15-6634-4A5F-B955-59124F3A0EFF}" type="presParOf" srcId="{5259895F-7D62-4B1B-A6B6-BE126806A189}" destId="{E1E71E34-B75E-44A8-BE84-12791FEA12A9}" srcOrd="2" destOrd="0" presId="urn:microsoft.com/office/officeart/2008/layout/BendingPictureCaption"/>
    <dgm:cxn modelId="{FF21CE6E-F3BA-4069-85AD-5F5436321246}" type="presParOf" srcId="{E1E71E34-B75E-44A8-BE84-12791FEA12A9}" destId="{9C254AE3-5921-4BFF-BA2C-2B6721C1EE05}" srcOrd="0" destOrd="0" presId="urn:microsoft.com/office/officeart/2008/layout/BendingPictureCaption"/>
    <dgm:cxn modelId="{C8996B38-750B-45FE-A34F-5A6F241016EA}" type="presParOf" srcId="{E1E71E34-B75E-44A8-BE84-12791FEA12A9}" destId="{86E0EC82-A2A3-446B-87C3-22313DC99ADE}" srcOrd="1" destOrd="0" presId="urn:microsoft.com/office/officeart/2008/layout/BendingPictureCapti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FCB699-7CCB-4692-B851-7D9CCF882159}" type="doc">
      <dgm:prSet loTypeId="urn:microsoft.com/office/officeart/2008/layout/BendingPictureCaption" loCatId="picture" qsTypeId="urn:microsoft.com/office/officeart/2005/8/quickstyle/simple1" qsCatId="simple" csTypeId="urn:microsoft.com/office/officeart/2005/8/colors/accent1_2" csCatId="accent1" phldr="1"/>
      <dgm:spPr/>
      <dgm:t>
        <a:bodyPr/>
        <a:lstStyle/>
        <a:p>
          <a:endParaRPr lang="es-GT"/>
        </a:p>
      </dgm:t>
    </dgm:pt>
    <dgm:pt modelId="{E971A8E8-2F1D-4400-B1F5-23744A06AF8C}">
      <dgm:prSet phldrT="[Texto]"/>
      <dgm:spPr/>
      <dgm:t>
        <a:bodyPr/>
        <a:lstStyle/>
        <a:p>
          <a:r>
            <a:rPr lang="en-US" dirty="0" smtClean="0"/>
            <a:t>preventivo</a:t>
          </a:r>
          <a:endParaRPr lang="es-GT" dirty="0"/>
        </a:p>
      </dgm:t>
    </dgm:pt>
    <dgm:pt modelId="{072BE587-7A9F-4FE8-ABFB-384CC30CF224}" type="parTrans" cxnId="{1D9BC60E-CB1D-44A8-89D0-D8A7D6E5AE28}">
      <dgm:prSet/>
      <dgm:spPr/>
      <dgm:t>
        <a:bodyPr/>
        <a:lstStyle/>
        <a:p>
          <a:endParaRPr lang="es-GT"/>
        </a:p>
      </dgm:t>
    </dgm:pt>
    <dgm:pt modelId="{7D73B39D-63E4-4D6D-8420-2BDA74D98CE5}" type="sibTrans" cxnId="{1D9BC60E-CB1D-44A8-89D0-D8A7D6E5AE28}">
      <dgm:prSet/>
      <dgm:spPr/>
      <dgm:t>
        <a:bodyPr/>
        <a:lstStyle/>
        <a:p>
          <a:endParaRPr lang="es-GT"/>
        </a:p>
      </dgm:t>
    </dgm:pt>
    <dgm:pt modelId="{285DCFC0-D4FF-4179-B309-B9CCF900116A}">
      <dgm:prSet phldrT="[Texto]"/>
      <dgm:spPr/>
      <dgm:t>
        <a:bodyPr/>
        <a:lstStyle/>
        <a:p>
          <a:r>
            <a:rPr lang="en-US" dirty="0" smtClean="0"/>
            <a:t>mantenimiento</a:t>
          </a:r>
          <a:endParaRPr lang="es-GT" dirty="0"/>
        </a:p>
      </dgm:t>
    </dgm:pt>
    <dgm:pt modelId="{2A265048-27EC-4904-914B-C992DC063B58}" type="sibTrans" cxnId="{689CACE0-F3B3-4D7A-9D50-0104C9435A44}">
      <dgm:prSet/>
      <dgm:spPr/>
      <dgm:t>
        <a:bodyPr/>
        <a:lstStyle/>
        <a:p>
          <a:endParaRPr lang="es-GT"/>
        </a:p>
      </dgm:t>
    </dgm:pt>
    <dgm:pt modelId="{8C4C0C29-C6CA-4A2A-96FD-7E24C86BD8EA}" type="parTrans" cxnId="{689CACE0-F3B3-4D7A-9D50-0104C9435A44}">
      <dgm:prSet/>
      <dgm:spPr/>
      <dgm:t>
        <a:bodyPr/>
        <a:lstStyle/>
        <a:p>
          <a:endParaRPr lang="es-GT"/>
        </a:p>
      </dgm:t>
    </dgm:pt>
    <dgm:pt modelId="{4C3C7640-D63E-4051-BBBC-2C2E96D301EF}" type="pres">
      <dgm:prSet presAssocID="{8BFCB699-7CCB-4692-B851-7D9CCF882159}" presName="diagram" presStyleCnt="0">
        <dgm:presLayoutVars>
          <dgm:dir/>
        </dgm:presLayoutVars>
      </dgm:prSet>
      <dgm:spPr/>
    </dgm:pt>
    <dgm:pt modelId="{300354C7-2E8C-4CE8-BAD6-B3122E68753A}" type="pres">
      <dgm:prSet presAssocID="{285DCFC0-D4FF-4179-B309-B9CCF900116A}" presName="composite" presStyleCnt="0"/>
      <dgm:spPr/>
    </dgm:pt>
    <dgm:pt modelId="{A2F66195-E90C-4C31-9640-0EAA9F462D30}" type="pres">
      <dgm:prSet presAssocID="{285DCFC0-D4FF-4179-B309-B9CCF900116A}" presName="Image" presStyleLbl="bgShp" presStyleIdx="0" presStyleCnt="2"/>
      <dgm:spPr>
        <a:blipFill rotWithShape="1">
          <a:blip xmlns:r="http://schemas.openxmlformats.org/officeDocument/2006/relationships" r:embed="rId1"/>
          <a:stretch>
            <a:fillRect/>
          </a:stretch>
        </a:blipFill>
      </dgm:spPr>
    </dgm:pt>
    <dgm:pt modelId="{6B759882-EF31-409D-BE47-05DF5001EDCE}" type="pres">
      <dgm:prSet presAssocID="{285DCFC0-D4FF-4179-B309-B9CCF900116A}" presName="Parent" presStyleLbl="node0" presStyleIdx="0" presStyleCnt="2">
        <dgm:presLayoutVars>
          <dgm:bulletEnabled val="1"/>
        </dgm:presLayoutVars>
      </dgm:prSet>
      <dgm:spPr/>
      <dgm:t>
        <a:bodyPr/>
        <a:lstStyle/>
        <a:p>
          <a:endParaRPr lang="es-GT"/>
        </a:p>
      </dgm:t>
    </dgm:pt>
    <dgm:pt modelId="{4C3686E5-3074-4EFE-9903-0849889FF695}" type="pres">
      <dgm:prSet presAssocID="{2A265048-27EC-4904-914B-C992DC063B58}" presName="sibTrans" presStyleCnt="0"/>
      <dgm:spPr/>
    </dgm:pt>
    <dgm:pt modelId="{27AEFB81-CB0D-4418-9F0E-CD9103107306}" type="pres">
      <dgm:prSet presAssocID="{E971A8E8-2F1D-4400-B1F5-23744A06AF8C}" presName="composite" presStyleCnt="0"/>
      <dgm:spPr/>
    </dgm:pt>
    <dgm:pt modelId="{7CCE633E-34EE-4762-983A-6261EBFFE2A3}" type="pres">
      <dgm:prSet presAssocID="{E971A8E8-2F1D-4400-B1F5-23744A06AF8C}" presName="Image" presStyleLbl="bgShp" presStyleIdx="1" presStyleCnt="2"/>
      <dgm:spPr>
        <a:blipFill rotWithShape="1">
          <a:blip xmlns:r="http://schemas.openxmlformats.org/officeDocument/2006/relationships" r:embed="rId2"/>
          <a:stretch>
            <a:fillRect/>
          </a:stretch>
        </a:blipFill>
      </dgm:spPr>
    </dgm:pt>
    <dgm:pt modelId="{EFF9932C-B017-4CA1-AC0A-B30FC8143EA6}" type="pres">
      <dgm:prSet presAssocID="{E971A8E8-2F1D-4400-B1F5-23744A06AF8C}" presName="Parent" presStyleLbl="node0" presStyleIdx="1" presStyleCnt="2">
        <dgm:presLayoutVars>
          <dgm:bulletEnabled val="1"/>
        </dgm:presLayoutVars>
      </dgm:prSet>
      <dgm:spPr/>
    </dgm:pt>
  </dgm:ptLst>
  <dgm:cxnLst>
    <dgm:cxn modelId="{689CACE0-F3B3-4D7A-9D50-0104C9435A44}" srcId="{8BFCB699-7CCB-4692-B851-7D9CCF882159}" destId="{285DCFC0-D4FF-4179-B309-B9CCF900116A}" srcOrd="0" destOrd="0" parTransId="{8C4C0C29-C6CA-4A2A-96FD-7E24C86BD8EA}" sibTransId="{2A265048-27EC-4904-914B-C992DC063B58}"/>
    <dgm:cxn modelId="{1D9BC60E-CB1D-44A8-89D0-D8A7D6E5AE28}" srcId="{8BFCB699-7CCB-4692-B851-7D9CCF882159}" destId="{E971A8E8-2F1D-4400-B1F5-23744A06AF8C}" srcOrd="1" destOrd="0" parTransId="{072BE587-7A9F-4FE8-ABFB-384CC30CF224}" sibTransId="{7D73B39D-63E4-4D6D-8420-2BDA74D98CE5}"/>
    <dgm:cxn modelId="{C163E031-D8F4-4870-86D1-8AD99E63FA17}" type="presOf" srcId="{8BFCB699-7CCB-4692-B851-7D9CCF882159}" destId="{4C3C7640-D63E-4051-BBBC-2C2E96D301EF}" srcOrd="0" destOrd="0" presId="urn:microsoft.com/office/officeart/2008/layout/BendingPictureCaption"/>
    <dgm:cxn modelId="{335729BA-C2BF-4E5F-B45B-36D0E0285011}" type="presOf" srcId="{285DCFC0-D4FF-4179-B309-B9CCF900116A}" destId="{6B759882-EF31-409D-BE47-05DF5001EDCE}" srcOrd="0" destOrd="0" presId="urn:microsoft.com/office/officeart/2008/layout/BendingPictureCaption"/>
    <dgm:cxn modelId="{19FAB289-0AEE-4EDE-9E2B-405CB95F9C56}" type="presOf" srcId="{E971A8E8-2F1D-4400-B1F5-23744A06AF8C}" destId="{EFF9932C-B017-4CA1-AC0A-B30FC8143EA6}" srcOrd="0" destOrd="0" presId="urn:microsoft.com/office/officeart/2008/layout/BendingPictureCaption"/>
    <dgm:cxn modelId="{DAE58171-D3BD-4198-B709-E6BDFCC29131}" type="presParOf" srcId="{4C3C7640-D63E-4051-BBBC-2C2E96D301EF}" destId="{300354C7-2E8C-4CE8-BAD6-B3122E68753A}" srcOrd="0" destOrd="0" presId="urn:microsoft.com/office/officeart/2008/layout/BendingPictureCaption"/>
    <dgm:cxn modelId="{5C12691C-541A-4775-9426-EF15801AECF6}" type="presParOf" srcId="{300354C7-2E8C-4CE8-BAD6-B3122E68753A}" destId="{A2F66195-E90C-4C31-9640-0EAA9F462D30}" srcOrd="0" destOrd="0" presId="urn:microsoft.com/office/officeart/2008/layout/BendingPictureCaption"/>
    <dgm:cxn modelId="{FFA3D669-026A-477B-AE55-DDD3220700A4}" type="presParOf" srcId="{300354C7-2E8C-4CE8-BAD6-B3122E68753A}" destId="{6B759882-EF31-409D-BE47-05DF5001EDCE}" srcOrd="1" destOrd="0" presId="urn:microsoft.com/office/officeart/2008/layout/BendingPictureCaption"/>
    <dgm:cxn modelId="{5682B27B-58C4-4A38-A17F-2FD7BA7D5352}" type="presParOf" srcId="{4C3C7640-D63E-4051-BBBC-2C2E96D301EF}" destId="{4C3686E5-3074-4EFE-9903-0849889FF695}" srcOrd="1" destOrd="0" presId="urn:microsoft.com/office/officeart/2008/layout/BendingPictureCaption"/>
    <dgm:cxn modelId="{CD96F753-13E7-463B-9FD0-DA4BDB036288}" type="presParOf" srcId="{4C3C7640-D63E-4051-BBBC-2C2E96D301EF}" destId="{27AEFB81-CB0D-4418-9F0E-CD9103107306}" srcOrd="2" destOrd="0" presId="urn:microsoft.com/office/officeart/2008/layout/BendingPictureCaption"/>
    <dgm:cxn modelId="{17359044-B2D5-4FF5-9D3F-636A3484D1BE}" type="presParOf" srcId="{27AEFB81-CB0D-4418-9F0E-CD9103107306}" destId="{7CCE633E-34EE-4762-983A-6261EBFFE2A3}" srcOrd="0" destOrd="0" presId="urn:microsoft.com/office/officeart/2008/layout/BendingPictureCaption"/>
    <dgm:cxn modelId="{F3F640D1-E698-4641-8605-0569BCDD54EF}" type="presParOf" srcId="{27AEFB81-CB0D-4418-9F0E-CD9103107306}" destId="{EFF9932C-B017-4CA1-AC0A-B30FC8143EA6}" srcOrd="1" destOrd="0" presId="urn:microsoft.com/office/officeart/2008/layout/BendingPictureCapti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E274901-8E3E-4FDC-B914-A15150A85ED9}" type="doc">
      <dgm:prSet loTypeId="urn:microsoft.com/office/officeart/2008/layout/BendingPictureCaption" loCatId="picture" qsTypeId="urn:microsoft.com/office/officeart/2005/8/quickstyle/simple1" qsCatId="simple" csTypeId="urn:microsoft.com/office/officeart/2005/8/colors/accent1_2" csCatId="accent1" phldr="1"/>
      <dgm:spPr/>
      <dgm:t>
        <a:bodyPr/>
        <a:lstStyle/>
        <a:p>
          <a:endParaRPr lang="es-GT"/>
        </a:p>
      </dgm:t>
    </dgm:pt>
    <dgm:pt modelId="{FB437B00-FFBB-4761-AF77-139D63DFF8D4}">
      <dgm:prSet phldrT="[Texto]"/>
      <dgm:spPr/>
      <dgm:t>
        <a:bodyPr/>
        <a:lstStyle/>
        <a:p>
          <a:r>
            <a:rPr lang="en-US" dirty="0" smtClean="0"/>
            <a:t>Mantenimiento </a:t>
          </a:r>
          <a:endParaRPr lang="es-GT" dirty="0"/>
        </a:p>
      </dgm:t>
    </dgm:pt>
    <dgm:pt modelId="{9D7A2D31-86E5-4DA4-A61D-7874CBDE198B}" type="parTrans" cxnId="{3D3DF864-339B-448D-9FA8-8625220BD58D}">
      <dgm:prSet/>
      <dgm:spPr/>
      <dgm:t>
        <a:bodyPr/>
        <a:lstStyle/>
        <a:p>
          <a:endParaRPr lang="es-GT"/>
        </a:p>
      </dgm:t>
    </dgm:pt>
    <dgm:pt modelId="{0D0A3B33-6551-4130-8464-292A7A260CD8}" type="sibTrans" cxnId="{3D3DF864-339B-448D-9FA8-8625220BD58D}">
      <dgm:prSet/>
      <dgm:spPr/>
      <dgm:t>
        <a:bodyPr/>
        <a:lstStyle/>
        <a:p>
          <a:endParaRPr lang="es-GT"/>
        </a:p>
      </dgm:t>
    </dgm:pt>
    <dgm:pt modelId="{F8211893-C7F5-4C84-AB43-8517B96E2C00}">
      <dgm:prSet phldrT="[Texto]"/>
      <dgm:spPr/>
      <dgm:t>
        <a:bodyPr/>
        <a:lstStyle/>
        <a:p>
          <a:r>
            <a:rPr lang="en-US" dirty="0" smtClean="0"/>
            <a:t>Correctivo </a:t>
          </a:r>
          <a:endParaRPr lang="es-GT" dirty="0"/>
        </a:p>
      </dgm:t>
    </dgm:pt>
    <dgm:pt modelId="{72ED9F51-8210-4D93-95CD-2BB87C5A81A7}" type="parTrans" cxnId="{0267FA25-4182-4F89-A651-A35DBAAB26CE}">
      <dgm:prSet/>
      <dgm:spPr/>
      <dgm:t>
        <a:bodyPr/>
        <a:lstStyle/>
        <a:p>
          <a:endParaRPr lang="es-GT"/>
        </a:p>
      </dgm:t>
    </dgm:pt>
    <dgm:pt modelId="{52994A67-7428-41F3-A85C-3C9FA6C744AB}" type="sibTrans" cxnId="{0267FA25-4182-4F89-A651-A35DBAAB26CE}">
      <dgm:prSet/>
      <dgm:spPr/>
      <dgm:t>
        <a:bodyPr/>
        <a:lstStyle/>
        <a:p>
          <a:endParaRPr lang="es-GT"/>
        </a:p>
      </dgm:t>
    </dgm:pt>
    <dgm:pt modelId="{25BCEE8C-5B9C-4D36-B1D1-6917D181B1AF}" type="pres">
      <dgm:prSet presAssocID="{EE274901-8E3E-4FDC-B914-A15150A85ED9}" presName="diagram" presStyleCnt="0">
        <dgm:presLayoutVars>
          <dgm:dir/>
        </dgm:presLayoutVars>
      </dgm:prSet>
      <dgm:spPr/>
    </dgm:pt>
    <dgm:pt modelId="{0DA6C514-FD49-42D9-A2B9-C6882E4F5B4A}" type="pres">
      <dgm:prSet presAssocID="{FB437B00-FFBB-4761-AF77-139D63DFF8D4}" presName="composite" presStyleCnt="0"/>
      <dgm:spPr/>
    </dgm:pt>
    <dgm:pt modelId="{7428743D-A381-4282-8FC8-788A050D0E18}" type="pres">
      <dgm:prSet presAssocID="{FB437B00-FFBB-4761-AF77-139D63DFF8D4}" presName="Image" presStyleLbl="bgShp" presStyleIdx="0" presStyleCnt="2"/>
      <dgm:spPr>
        <a:blipFill rotWithShape="1">
          <a:blip xmlns:r="http://schemas.openxmlformats.org/officeDocument/2006/relationships" r:embed="rId1"/>
          <a:stretch>
            <a:fillRect/>
          </a:stretch>
        </a:blipFill>
      </dgm:spPr>
    </dgm:pt>
    <dgm:pt modelId="{2E52B748-FBF6-443C-A70A-231293E01D53}" type="pres">
      <dgm:prSet presAssocID="{FB437B00-FFBB-4761-AF77-139D63DFF8D4}" presName="Parent" presStyleLbl="node0" presStyleIdx="0" presStyleCnt="2">
        <dgm:presLayoutVars>
          <dgm:bulletEnabled val="1"/>
        </dgm:presLayoutVars>
      </dgm:prSet>
      <dgm:spPr/>
    </dgm:pt>
    <dgm:pt modelId="{C3281175-68F5-4B5B-97D2-0BAE46DEDEA3}" type="pres">
      <dgm:prSet presAssocID="{0D0A3B33-6551-4130-8464-292A7A260CD8}" presName="sibTrans" presStyleCnt="0"/>
      <dgm:spPr/>
    </dgm:pt>
    <dgm:pt modelId="{E52D6A9A-4A4C-4841-9A04-2036C04B1CC1}" type="pres">
      <dgm:prSet presAssocID="{F8211893-C7F5-4C84-AB43-8517B96E2C00}" presName="composite" presStyleCnt="0"/>
      <dgm:spPr/>
    </dgm:pt>
    <dgm:pt modelId="{BCC279C6-8183-44DA-8F3D-80FEEFBE9B2F}" type="pres">
      <dgm:prSet presAssocID="{F8211893-C7F5-4C84-AB43-8517B96E2C00}" presName="Image" presStyleLbl="bgShp" presStyleIdx="1" presStyleCnt="2"/>
      <dgm:spPr>
        <a:blipFill rotWithShape="1">
          <a:blip xmlns:r="http://schemas.openxmlformats.org/officeDocument/2006/relationships" r:embed="rId2"/>
          <a:stretch>
            <a:fillRect/>
          </a:stretch>
        </a:blipFill>
      </dgm:spPr>
    </dgm:pt>
    <dgm:pt modelId="{368930F8-0CEE-4B76-8F6B-68C4ACEE8D75}" type="pres">
      <dgm:prSet presAssocID="{F8211893-C7F5-4C84-AB43-8517B96E2C00}" presName="Parent" presStyleLbl="node0" presStyleIdx="1" presStyleCnt="2">
        <dgm:presLayoutVars>
          <dgm:bulletEnabled val="1"/>
        </dgm:presLayoutVars>
      </dgm:prSet>
      <dgm:spPr/>
      <dgm:t>
        <a:bodyPr/>
        <a:lstStyle/>
        <a:p>
          <a:endParaRPr lang="es-GT"/>
        </a:p>
      </dgm:t>
    </dgm:pt>
  </dgm:ptLst>
  <dgm:cxnLst>
    <dgm:cxn modelId="{2D4BF248-61CE-488E-92E8-9AC2DCD42A8F}" type="presOf" srcId="{EE274901-8E3E-4FDC-B914-A15150A85ED9}" destId="{25BCEE8C-5B9C-4D36-B1D1-6917D181B1AF}" srcOrd="0" destOrd="0" presId="urn:microsoft.com/office/officeart/2008/layout/BendingPictureCaption"/>
    <dgm:cxn modelId="{07E01CD0-7DC6-423F-BC7B-74E2B962AFAA}" type="presOf" srcId="{F8211893-C7F5-4C84-AB43-8517B96E2C00}" destId="{368930F8-0CEE-4B76-8F6B-68C4ACEE8D75}" srcOrd="0" destOrd="0" presId="urn:microsoft.com/office/officeart/2008/layout/BendingPictureCaption"/>
    <dgm:cxn modelId="{3D3DF864-339B-448D-9FA8-8625220BD58D}" srcId="{EE274901-8E3E-4FDC-B914-A15150A85ED9}" destId="{FB437B00-FFBB-4761-AF77-139D63DFF8D4}" srcOrd="0" destOrd="0" parTransId="{9D7A2D31-86E5-4DA4-A61D-7874CBDE198B}" sibTransId="{0D0A3B33-6551-4130-8464-292A7A260CD8}"/>
    <dgm:cxn modelId="{0267FA25-4182-4F89-A651-A35DBAAB26CE}" srcId="{EE274901-8E3E-4FDC-B914-A15150A85ED9}" destId="{F8211893-C7F5-4C84-AB43-8517B96E2C00}" srcOrd="1" destOrd="0" parTransId="{72ED9F51-8210-4D93-95CD-2BB87C5A81A7}" sibTransId="{52994A67-7428-41F3-A85C-3C9FA6C744AB}"/>
    <dgm:cxn modelId="{258942CC-A0AB-4007-BEC0-1472F70EC434}" type="presOf" srcId="{FB437B00-FFBB-4761-AF77-139D63DFF8D4}" destId="{2E52B748-FBF6-443C-A70A-231293E01D53}" srcOrd="0" destOrd="0" presId="urn:microsoft.com/office/officeart/2008/layout/BendingPictureCaption"/>
    <dgm:cxn modelId="{62473FDA-A96D-4C49-ACD0-E5C1E41E59E9}" type="presParOf" srcId="{25BCEE8C-5B9C-4D36-B1D1-6917D181B1AF}" destId="{0DA6C514-FD49-42D9-A2B9-C6882E4F5B4A}" srcOrd="0" destOrd="0" presId="urn:microsoft.com/office/officeart/2008/layout/BendingPictureCaption"/>
    <dgm:cxn modelId="{356E00A2-1B40-45D9-A509-326164B8273A}" type="presParOf" srcId="{0DA6C514-FD49-42D9-A2B9-C6882E4F5B4A}" destId="{7428743D-A381-4282-8FC8-788A050D0E18}" srcOrd="0" destOrd="0" presId="urn:microsoft.com/office/officeart/2008/layout/BendingPictureCaption"/>
    <dgm:cxn modelId="{D4D47FA4-094D-4F5F-A4DA-03153C1BC0F3}" type="presParOf" srcId="{0DA6C514-FD49-42D9-A2B9-C6882E4F5B4A}" destId="{2E52B748-FBF6-443C-A70A-231293E01D53}" srcOrd="1" destOrd="0" presId="urn:microsoft.com/office/officeart/2008/layout/BendingPictureCaption"/>
    <dgm:cxn modelId="{B823F19C-04D0-4C07-914C-5FED4BECFCC8}" type="presParOf" srcId="{25BCEE8C-5B9C-4D36-B1D1-6917D181B1AF}" destId="{C3281175-68F5-4B5B-97D2-0BAE46DEDEA3}" srcOrd="1" destOrd="0" presId="urn:microsoft.com/office/officeart/2008/layout/BendingPictureCaption"/>
    <dgm:cxn modelId="{FBFBB8D0-1A25-479D-93CE-C49B084644E2}" type="presParOf" srcId="{25BCEE8C-5B9C-4D36-B1D1-6917D181B1AF}" destId="{E52D6A9A-4A4C-4841-9A04-2036C04B1CC1}" srcOrd="2" destOrd="0" presId="urn:microsoft.com/office/officeart/2008/layout/BendingPictureCaption"/>
    <dgm:cxn modelId="{3D9C67B3-5BF9-4567-A01F-0E5D4CF5CDC6}" type="presParOf" srcId="{E52D6A9A-4A4C-4841-9A04-2036C04B1CC1}" destId="{BCC279C6-8183-44DA-8F3D-80FEEFBE9B2F}" srcOrd="0" destOrd="0" presId="urn:microsoft.com/office/officeart/2008/layout/BendingPictureCaption"/>
    <dgm:cxn modelId="{41DBD60C-F39A-4571-A0AE-2F4652805C84}" type="presParOf" srcId="{E52D6A9A-4A4C-4841-9A04-2036C04B1CC1}" destId="{368930F8-0CEE-4B76-8F6B-68C4ACEE8D75}" srcOrd="1" destOrd="0" presId="urn:microsoft.com/office/officeart/2008/layout/BendingPictureCapti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D0E2EE-0795-4AEB-A587-996A186AB11E}">
      <dsp:nvSpPr>
        <dsp:cNvPr id="0" name=""/>
        <dsp:cNvSpPr/>
      </dsp:nvSpPr>
      <dsp:spPr>
        <a:xfrm>
          <a:off x="3756" y="1243541"/>
          <a:ext cx="3609951" cy="2667740"/>
        </a:xfrm>
        <a:prstGeom prst="rect">
          <a:avLst/>
        </a:prstGeom>
        <a:blipFill rotWithShape="1">
          <a:blip xmlns:r="http://schemas.openxmlformats.org/officeDocument/2006/relationships" r:embed="rId1"/>
          <a:stretch>
            <a:fillRect/>
          </a:stretch>
        </a:blipFill>
        <a:ln>
          <a:noFill/>
        </a:ln>
        <a:effectLst/>
      </dsp:spPr>
      <dsp:style>
        <a:lnRef idx="0">
          <a:scrgbClr r="0" g="0" b="0"/>
        </a:lnRef>
        <a:fillRef idx="1">
          <a:scrgbClr r="0" g="0" b="0"/>
        </a:fillRef>
        <a:effectRef idx="0">
          <a:scrgbClr r="0" g="0" b="0"/>
        </a:effectRef>
        <a:fontRef idx="minor"/>
      </dsp:style>
    </dsp:sp>
    <dsp:sp modelId="{5AAA02FC-9EC7-49AC-837F-768114EC8F05}">
      <dsp:nvSpPr>
        <dsp:cNvPr id="0" name=""/>
        <dsp:cNvSpPr/>
      </dsp:nvSpPr>
      <dsp:spPr>
        <a:xfrm>
          <a:off x="733427" y="3427571"/>
          <a:ext cx="3110703" cy="74755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59055" rIns="59055" bIns="59055" numCol="1" spcCol="1270" anchor="ctr" anchorCtr="0">
          <a:noAutofit/>
        </a:bodyPr>
        <a:lstStyle/>
        <a:p>
          <a:pPr lvl="0" algn="ctr" defTabSz="1377950">
            <a:lnSpc>
              <a:spcPct val="90000"/>
            </a:lnSpc>
            <a:spcBef>
              <a:spcPct val="0"/>
            </a:spcBef>
            <a:spcAft>
              <a:spcPct val="5000"/>
            </a:spcAft>
          </a:pPr>
          <a:r>
            <a:rPr lang="en-US" sz="3100" kern="1200" dirty="0" smtClean="0"/>
            <a:t>Mantenimiento </a:t>
          </a:r>
          <a:endParaRPr lang="es-GT" sz="3100" kern="1200" dirty="0"/>
        </a:p>
      </dsp:txBody>
      <dsp:txXfrm>
        <a:off x="733427" y="3427571"/>
        <a:ext cx="3110703" cy="747553"/>
      </dsp:txXfrm>
    </dsp:sp>
    <dsp:sp modelId="{9C254AE3-5921-4BFF-BA2C-2B6721C1EE05}">
      <dsp:nvSpPr>
        <dsp:cNvPr id="0" name=""/>
        <dsp:cNvSpPr/>
      </dsp:nvSpPr>
      <dsp:spPr>
        <a:xfrm>
          <a:off x="4283868" y="1243541"/>
          <a:ext cx="3609951" cy="2667740"/>
        </a:xfrm>
        <a:prstGeom prst="rect">
          <a:avLst/>
        </a:prstGeom>
        <a:blipFill rotWithShape="1">
          <a:blip xmlns:r="http://schemas.openxmlformats.org/officeDocument/2006/relationships" r:embed="rId2"/>
          <a:stretch>
            <a:fillRect/>
          </a:stretch>
        </a:blipFill>
        <a:ln>
          <a:noFill/>
        </a:ln>
        <a:effectLst/>
      </dsp:spPr>
      <dsp:style>
        <a:lnRef idx="0">
          <a:scrgbClr r="0" g="0" b="0"/>
        </a:lnRef>
        <a:fillRef idx="1">
          <a:scrgbClr r="0" g="0" b="0"/>
        </a:fillRef>
        <a:effectRef idx="0">
          <a:scrgbClr r="0" g="0" b="0"/>
        </a:effectRef>
        <a:fontRef idx="minor"/>
      </dsp:style>
    </dsp:sp>
    <dsp:sp modelId="{86E0EC82-A2A3-446B-87C3-22313DC99ADE}">
      <dsp:nvSpPr>
        <dsp:cNvPr id="0" name=""/>
        <dsp:cNvSpPr/>
      </dsp:nvSpPr>
      <dsp:spPr>
        <a:xfrm>
          <a:off x="5013539" y="3427571"/>
          <a:ext cx="3110703" cy="74755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59055" rIns="59055" bIns="59055" numCol="1" spcCol="1270" anchor="ctr" anchorCtr="0">
          <a:noAutofit/>
        </a:bodyPr>
        <a:lstStyle/>
        <a:p>
          <a:pPr lvl="0" algn="ctr" defTabSz="1377950">
            <a:lnSpc>
              <a:spcPct val="90000"/>
            </a:lnSpc>
            <a:spcBef>
              <a:spcPct val="0"/>
            </a:spcBef>
            <a:spcAft>
              <a:spcPct val="5000"/>
            </a:spcAft>
          </a:pPr>
          <a:r>
            <a:rPr lang="en-US" sz="3100" kern="1200" dirty="0" smtClean="0"/>
            <a:t>deductivo</a:t>
          </a:r>
          <a:endParaRPr lang="es-GT" sz="3100" kern="1200" dirty="0"/>
        </a:p>
      </dsp:txBody>
      <dsp:txXfrm>
        <a:off x="5013539" y="3427571"/>
        <a:ext cx="3110703" cy="7475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F66195-E90C-4C31-9640-0EAA9F462D30}">
      <dsp:nvSpPr>
        <dsp:cNvPr id="0" name=""/>
        <dsp:cNvSpPr/>
      </dsp:nvSpPr>
      <dsp:spPr>
        <a:xfrm>
          <a:off x="3756" y="1243541"/>
          <a:ext cx="3609951" cy="2667740"/>
        </a:xfrm>
        <a:prstGeom prst="rect">
          <a:avLst/>
        </a:prstGeom>
        <a:blipFill rotWithShape="1">
          <a:blip xmlns:r="http://schemas.openxmlformats.org/officeDocument/2006/relationships" r:embed="rId1"/>
          <a:stretch>
            <a:fillRect/>
          </a:stretch>
        </a:blipFill>
        <a:ln>
          <a:noFill/>
        </a:ln>
        <a:effectLst/>
      </dsp:spPr>
      <dsp:style>
        <a:lnRef idx="0">
          <a:scrgbClr r="0" g="0" b="0"/>
        </a:lnRef>
        <a:fillRef idx="1">
          <a:scrgbClr r="0" g="0" b="0"/>
        </a:fillRef>
        <a:effectRef idx="0">
          <a:scrgbClr r="0" g="0" b="0"/>
        </a:effectRef>
        <a:fontRef idx="minor"/>
      </dsp:style>
    </dsp:sp>
    <dsp:sp modelId="{6B759882-EF31-409D-BE47-05DF5001EDCE}">
      <dsp:nvSpPr>
        <dsp:cNvPr id="0" name=""/>
        <dsp:cNvSpPr/>
      </dsp:nvSpPr>
      <dsp:spPr>
        <a:xfrm>
          <a:off x="733427" y="3427571"/>
          <a:ext cx="3110703" cy="74755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59055" rIns="59055" bIns="59055" numCol="1" spcCol="1270" anchor="ctr" anchorCtr="0">
          <a:noAutofit/>
        </a:bodyPr>
        <a:lstStyle/>
        <a:p>
          <a:pPr lvl="0" algn="ctr" defTabSz="1377950">
            <a:lnSpc>
              <a:spcPct val="90000"/>
            </a:lnSpc>
            <a:spcBef>
              <a:spcPct val="0"/>
            </a:spcBef>
            <a:spcAft>
              <a:spcPct val="5000"/>
            </a:spcAft>
          </a:pPr>
          <a:r>
            <a:rPr lang="en-US" sz="3100" kern="1200" dirty="0" smtClean="0"/>
            <a:t>mantenimiento</a:t>
          </a:r>
          <a:endParaRPr lang="es-GT" sz="3100" kern="1200" dirty="0"/>
        </a:p>
      </dsp:txBody>
      <dsp:txXfrm>
        <a:off x="733427" y="3427571"/>
        <a:ext cx="3110703" cy="747553"/>
      </dsp:txXfrm>
    </dsp:sp>
    <dsp:sp modelId="{7CCE633E-34EE-4762-983A-6261EBFFE2A3}">
      <dsp:nvSpPr>
        <dsp:cNvPr id="0" name=""/>
        <dsp:cNvSpPr/>
      </dsp:nvSpPr>
      <dsp:spPr>
        <a:xfrm>
          <a:off x="4283868" y="1243541"/>
          <a:ext cx="3609951" cy="2667740"/>
        </a:xfrm>
        <a:prstGeom prst="rect">
          <a:avLst/>
        </a:prstGeom>
        <a:blipFill rotWithShape="1">
          <a:blip xmlns:r="http://schemas.openxmlformats.org/officeDocument/2006/relationships" r:embed="rId2"/>
          <a:stretch>
            <a:fillRect/>
          </a:stretch>
        </a:blipFill>
        <a:ln>
          <a:noFill/>
        </a:ln>
        <a:effectLst/>
      </dsp:spPr>
      <dsp:style>
        <a:lnRef idx="0">
          <a:scrgbClr r="0" g="0" b="0"/>
        </a:lnRef>
        <a:fillRef idx="1">
          <a:scrgbClr r="0" g="0" b="0"/>
        </a:fillRef>
        <a:effectRef idx="0">
          <a:scrgbClr r="0" g="0" b="0"/>
        </a:effectRef>
        <a:fontRef idx="minor"/>
      </dsp:style>
    </dsp:sp>
    <dsp:sp modelId="{EFF9932C-B017-4CA1-AC0A-B30FC8143EA6}">
      <dsp:nvSpPr>
        <dsp:cNvPr id="0" name=""/>
        <dsp:cNvSpPr/>
      </dsp:nvSpPr>
      <dsp:spPr>
        <a:xfrm>
          <a:off x="5013539" y="3427571"/>
          <a:ext cx="3110703" cy="74755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59055" rIns="59055" bIns="59055" numCol="1" spcCol="1270" anchor="ctr" anchorCtr="0">
          <a:noAutofit/>
        </a:bodyPr>
        <a:lstStyle/>
        <a:p>
          <a:pPr lvl="0" algn="ctr" defTabSz="1377950">
            <a:lnSpc>
              <a:spcPct val="90000"/>
            </a:lnSpc>
            <a:spcBef>
              <a:spcPct val="0"/>
            </a:spcBef>
            <a:spcAft>
              <a:spcPct val="5000"/>
            </a:spcAft>
          </a:pPr>
          <a:r>
            <a:rPr lang="en-US" sz="3100" kern="1200" dirty="0" smtClean="0"/>
            <a:t>preventivo</a:t>
          </a:r>
          <a:endParaRPr lang="es-GT" sz="3100" kern="1200" dirty="0"/>
        </a:p>
      </dsp:txBody>
      <dsp:txXfrm>
        <a:off x="5013539" y="3427571"/>
        <a:ext cx="3110703" cy="7475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28743D-A381-4282-8FC8-788A050D0E18}">
      <dsp:nvSpPr>
        <dsp:cNvPr id="0" name=""/>
        <dsp:cNvSpPr/>
      </dsp:nvSpPr>
      <dsp:spPr>
        <a:xfrm>
          <a:off x="3756" y="1243541"/>
          <a:ext cx="3609951" cy="2667740"/>
        </a:xfrm>
        <a:prstGeom prst="rect">
          <a:avLst/>
        </a:prstGeom>
        <a:blipFill rotWithShape="1">
          <a:blip xmlns:r="http://schemas.openxmlformats.org/officeDocument/2006/relationships" r:embed="rId1"/>
          <a:stretch>
            <a:fillRect/>
          </a:stretch>
        </a:blipFill>
        <a:ln>
          <a:noFill/>
        </a:ln>
        <a:effectLst/>
      </dsp:spPr>
      <dsp:style>
        <a:lnRef idx="0">
          <a:scrgbClr r="0" g="0" b="0"/>
        </a:lnRef>
        <a:fillRef idx="1">
          <a:scrgbClr r="0" g="0" b="0"/>
        </a:fillRef>
        <a:effectRef idx="0">
          <a:scrgbClr r="0" g="0" b="0"/>
        </a:effectRef>
        <a:fontRef idx="minor"/>
      </dsp:style>
    </dsp:sp>
    <dsp:sp modelId="{2E52B748-FBF6-443C-A70A-231293E01D53}">
      <dsp:nvSpPr>
        <dsp:cNvPr id="0" name=""/>
        <dsp:cNvSpPr/>
      </dsp:nvSpPr>
      <dsp:spPr>
        <a:xfrm>
          <a:off x="733427" y="3427571"/>
          <a:ext cx="3110703" cy="74755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59055" rIns="59055" bIns="59055" numCol="1" spcCol="1270" anchor="ctr" anchorCtr="0">
          <a:noAutofit/>
        </a:bodyPr>
        <a:lstStyle/>
        <a:p>
          <a:pPr lvl="0" algn="ctr" defTabSz="1377950">
            <a:lnSpc>
              <a:spcPct val="90000"/>
            </a:lnSpc>
            <a:spcBef>
              <a:spcPct val="0"/>
            </a:spcBef>
            <a:spcAft>
              <a:spcPct val="5000"/>
            </a:spcAft>
          </a:pPr>
          <a:r>
            <a:rPr lang="en-US" sz="3100" kern="1200" dirty="0" smtClean="0"/>
            <a:t>Mantenimiento </a:t>
          </a:r>
          <a:endParaRPr lang="es-GT" sz="3100" kern="1200" dirty="0"/>
        </a:p>
      </dsp:txBody>
      <dsp:txXfrm>
        <a:off x="733427" y="3427571"/>
        <a:ext cx="3110703" cy="747553"/>
      </dsp:txXfrm>
    </dsp:sp>
    <dsp:sp modelId="{BCC279C6-8183-44DA-8F3D-80FEEFBE9B2F}">
      <dsp:nvSpPr>
        <dsp:cNvPr id="0" name=""/>
        <dsp:cNvSpPr/>
      </dsp:nvSpPr>
      <dsp:spPr>
        <a:xfrm>
          <a:off x="4283868" y="1243541"/>
          <a:ext cx="3609951" cy="2667740"/>
        </a:xfrm>
        <a:prstGeom prst="rect">
          <a:avLst/>
        </a:prstGeom>
        <a:blipFill rotWithShape="1">
          <a:blip xmlns:r="http://schemas.openxmlformats.org/officeDocument/2006/relationships" r:embed="rId2"/>
          <a:stretch>
            <a:fillRect/>
          </a:stretch>
        </a:blipFill>
        <a:ln>
          <a:noFill/>
        </a:ln>
        <a:effectLst/>
      </dsp:spPr>
      <dsp:style>
        <a:lnRef idx="0">
          <a:scrgbClr r="0" g="0" b="0"/>
        </a:lnRef>
        <a:fillRef idx="1">
          <a:scrgbClr r="0" g="0" b="0"/>
        </a:fillRef>
        <a:effectRef idx="0">
          <a:scrgbClr r="0" g="0" b="0"/>
        </a:effectRef>
        <a:fontRef idx="minor"/>
      </dsp:style>
    </dsp:sp>
    <dsp:sp modelId="{368930F8-0CEE-4B76-8F6B-68C4ACEE8D75}">
      <dsp:nvSpPr>
        <dsp:cNvPr id="0" name=""/>
        <dsp:cNvSpPr/>
      </dsp:nvSpPr>
      <dsp:spPr>
        <a:xfrm>
          <a:off x="5013539" y="3427571"/>
          <a:ext cx="3110703" cy="74755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59055" rIns="59055" bIns="59055" numCol="1" spcCol="1270" anchor="ctr" anchorCtr="0">
          <a:noAutofit/>
        </a:bodyPr>
        <a:lstStyle/>
        <a:p>
          <a:pPr lvl="0" algn="ctr" defTabSz="1377950">
            <a:lnSpc>
              <a:spcPct val="90000"/>
            </a:lnSpc>
            <a:spcBef>
              <a:spcPct val="0"/>
            </a:spcBef>
            <a:spcAft>
              <a:spcPct val="5000"/>
            </a:spcAft>
          </a:pPr>
          <a:r>
            <a:rPr lang="en-US" sz="3100" kern="1200" dirty="0" smtClean="0"/>
            <a:t>Correctivo </a:t>
          </a:r>
          <a:endParaRPr lang="es-GT" sz="3100" kern="1200" dirty="0"/>
        </a:p>
      </dsp:txBody>
      <dsp:txXfrm>
        <a:off x="5013539" y="3427571"/>
        <a:ext cx="3110703" cy="747553"/>
      </dsp:txXfrm>
    </dsp:sp>
  </dsp:spTree>
</dsp:drawing>
</file>

<file path=ppt/diagrams/layout1.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70037AF-7C2A-4D38-A88A-F7E77D005614}" type="datetimeFigureOut">
              <a:rPr lang="es-GT" smtClean="0"/>
              <a:t>07/07/2017</a:t>
            </a:fld>
            <a:endParaRPr lang="es-GT"/>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s-GT"/>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695BF49-E626-431C-8FA7-7CE05E3A9D25}" type="slidenum">
              <a:rPr lang="es-GT" smtClean="0"/>
              <a:t>‹Nº›</a:t>
            </a:fld>
            <a:endParaRPr lang="es-GT"/>
          </a:p>
        </p:txBody>
      </p:sp>
    </p:spTree>
    <p:extLst>
      <p:ext uri="{BB962C8B-B14F-4D97-AF65-F5344CB8AC3E}">
        <p14:creationId xmlns:p14="http://schemas.microsoft.com/office/powerpoint/2010/main" val="2028224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70037AF-7C2A-4D38-A88A-F7E77D005614}" type="datetimeFigureOut">
              <a:rPr lang="es-GT" smtClean="0"/>
              <a:t>07/07/2017</a:t>
            </a:fld>
            <a:endParaRPr lang="es-GT"/>
          </a:p>
        </p:txBody>
      </p:sp>
      <p:sp>
        <p:nvSpPr>
          <p:cNvPr id="6" name="Footer Placeholder 5"/>
          <p:cNvSpPr>
            <a:spLocks noGrp="1"/>
          </p:cNvSpPr>
          <p:nvPr>
            <p:ph type="ftr" sz="quarter" idx="11"/>
          </p:nvPr>
        </p:nvSpPr>
        <p:spPr/>
        <p:txBody>
          <a:bodyPr/>
          <a:lstStyle/>
          <a:p>
            <a:endParaRPr lang="es-GT"/>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695BF49-E626-431C-8FA7-7CE05E3A9D25}" type="slidenum">
              <a:rPr lang="es-GT" smtClean="0"/>
              <a:t>‹Nº›</a:t>
            </a:fld>
            <a:endParaRPr lang="es-GT"/>
          </a:p>
        </p:txBody>
      </p:sp>
    </p:spTree>
    <p:extLst>
      <p:ext uri="{BB962C8B-B14F-4D97-AF65-F5344CB8AC3E}">
        <p14:creationId xmlns:p14="http://schemas.microsoft.com/office/powerpoint/2010/main" val="3632076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70037AF-7C2A-4D38-A88A-F7E77D005614}"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695BF49-E626-431C-8FA7-7CE05E3A9D25}" type="slidenum">
              <a:rPr lang="es-GT" smtClean="0"/>
              <a:t>‹Nº›</a:t>
            </a:fld>
            <a:endParaRPr lang="es-GT"/>
          </a:p>
        </p:txBody>
      </p:sp>
    </p:spTree>
    <p:extLst>
      <p:ext uri="{BB962C8B-B14F-4D97-AF65-F5344CB8AC3E}">
        <p14:creationId xmlns:p14="http://schemas.microsoft.com/office/powerpoint/2010/main" val="1025375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70037AF-7C2A-4D38-A88A-F7E77D005614}"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695BF49-E626-431C-8FA7-7CE05E3A9D25}" type="slidenum">
              <a:rPr lang="es-GT" smtClean="0"/>
              <a:t>‹Nº›</a:t>
            </a:fld>
            <a:endParaRPr lang="es-GT"/>
          </a:p>
        </p:txBody>
      </p:sp>
    </p:spTree>
    <p:extLst>
      <p:ext uri="{BB962C8B-B14F-4D97-AF65-F5344CB8AC3E}">
        <p14:creationId xmlns:p14="http://schemas.microsoft.com/office/powerpoint/2010/main" val="546619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70037AF-7C2A-4D38-A88A-F7E77D005614}"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695BF49-E626-431C-8FA7-7CE05E3A9D25}" type="slidenum">
              <a:rPr lang="es-GT" smtClean="0"/>
              <a:t>‹Nº›</a:t>
            </a:fld>
            <a:endParaRPr lang="es-GT"/>
          </a:p>
        </p:txBody>
      </p:sp>
    </p:spTree>
    <p:extLst>
      <p:ext uri="{BB962C8B-B14F-4D97-AF65-F5344CB8AC3E}">
        <p14:creationId xmlns:p14="http://schemas.microsoft.com/office/powerpoint/2010/main" val="8232214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70037AF-7C2A-4D38-A88A-F7E77D005614}" type="datetimeFigureOut">
              <a:rPr lang="es-GT" smtClean="0"/>
              <a:t>07/07/2017</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7695BF49-E626-431C-8FA7-7CE05E3A9D25}" type="slidenum">
              <a:rPr lang="es-GT" smtClean="0"/>
              <a:t>‹Nº›</a:t>
            </a:fld>
            <a:endParaRPr lang="es-GT"/>
          </a:p>
        </p:txBody>
      </p:sp>
    </p:spTree>
    <p:extLst>
      <p:ext uri="{BB962C8B-B14F-4D97-AF65-F5344CB8AC3E}">
        <p14:creationId xmlns:p14="http://schemas.microsoft.com/office/powerpoint/2010/main" val="10834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70037AF-7C2A-4D38-A88A-F7E77D005614}" type="datetimeFigureOut">
              <a:rPr lang="es-GT" smtClean="0"/>
              <a:t>07/07/2017</a:t>
            </a:fld>
            <a:endParaRPr lang="es-GT"/>
          </a:p>
        </p:txBody>
      </p:sp>
      <p:sp>
        <p:nvSpPr>
          <p:cNvPr id="8" name="Footer Placeholder 7"/>
          <p:cNvSpPr>
            <a:spLocks noGrp="1"/>
          </p:cNvSpPr>
          <p:nvPr>
            <p:ph type="ftr" sz="quarter" idx="11"/>
          </p:nvPr>
        </p:nvSpPr>
        <p:spPr>
          <a:xfrm>
            <a:off x="561111" y="6391838"/>
            <a:ext cx="3644282" cy="304801"/>
          </a:xfrm>
        </p:spPr>
        <p:txBody>
          <a:bodyPr/>
          <a:lstStyle/>
          <a:p>
            <a:endParaRPr lang="es-GT"/>
          </a:p>
        </p:txBody>
      </p:sp>
      <p:sp>
        <p:nvSpPr>
          <p:cNvPr id="9" name="Slide Number Placeholder 8"/>
          <p:cNvSpPr>
            <a:spLocks noGrp="1"/>
          </p:cNvSpPr>
          <p:nvPr>
            <p:ph type="sldNum" sz="quarter" idx="12"/>
          </p:nvPr>
        </p:nvSpPr>
        <p:spPr/>
        <p:txBody>
          <a:bodyPr/>
          <a:lstStyle/>
          <a:p>
            <a:fld id="{7695BF49-E626-431C-8FA7-7CE05E3A9D25}" type="slidenum">
              <a:rPr lang="es-GT" smtClean="0"/>
              <a:t>‹Nº›</a:t>
            </a:fld>
            <a:endParaRPr lang="es-GT"/>
          </a:p>
        </p:txBody>
      </p:sp>
    </p:spTree>
    <p:extLst>
      <p:ext uri="{BB962C8B-B14F-4D97-AF65-F5344CB8AC3E}">
        <p14:creationId xmlns:p14="http://schemas.microsoft.com/office/powerpoint/2010/main" val="37145982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70037AF-7C2A-4D38-A88A-F7E77D005614}"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7695BF49-E626-431C-8FA7-7CE05E3A9D25}" type="slidenum">
              <a:rPr lang="es-GT" smtClean="0"/>
              <a:t>‹Nº›</a:t>
            </a:fld>
            <a:endParaRPr lang="es-GT"/>
          </a:p>
        </p:txBody>
      </p:sp>
    </p:spTree>
    <p:extLst>
      <p:ext uri="{BB962C8B-B14F-4D97-AF65-F5344CB8AC3E}">
        <p14:creationId xmlns:p14="http://schemas.microsoft.com/office/powerpoint/2010/main" val="15597696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70037AF-7C2A-4D38-A88A-F7E77D005614}"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695BF49-E626-431C-8FA7-7CE05E3A9D25}" type="slidenum">
              <a:rPr lang="es-GT" smtClean="0"/>
              <a:t>‹Nº›</a:t>
            </a:fld>
            <a:endParaRPr lang="es-GT"/>
          </a:p>
        </p:txBody>
      </p:sp>
    </p:spTree>
    <p:extLst>
      <p:ext uri="{BB962C8B-B14F-4D97-AF65-F5344CB8AC3E}">
        <p14:creationId xmlns:p14="http://schemas.microsoft.com/office/powerpoint/2010/main" val="3980803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70037AF-7C2A-4D38-A88A-F7E77D005614}"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7695BF49-E626-431C-8FA7-7CE05E3A9D25}" type="slidenum">
              <a:rPr lang="es-GT" smtClean="0"/>
              <a:t>‹Nº›</a:t>
            </a:fld>
            <a:endParaRPr lang="es-GT"/>
          </a:p>
        </p:txBody>
      </p:sp>
    </p:spTree>
    <p:extLst>
      <p:ext uri="{BB962C8B-B14F-4D97-AF65-F5344CB8AC3E}">
        <p14:creationId xmlns:p14="http://schemas.microsoft.com/office/powerpoint/2010/main" val="2741345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70037AF-7C2A-4D38-A88A-F7E77D005614}"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695BF49-E626-431C-8FA7-7CE05E3A9D25}" type="slidenum">
              <a:rPr lang="es-GT" smtClean="0"/>
              <a:t>‹Nº›</a:t>
            </a:fld>
            <a:endParaRPr lang="es-GT"/>
          </a:p>
        </p:txBody>
      </p:sp>
    </p:spTree>
    <p:extLst>
      <p:ext uri="{BB962C8B-B14F-4D97-AF65-F5344CB8AC3E}">
        <p14:creationId xmlns:p14="http://schemas.microsoft.com/office/powerpoint/2010/main" val="3224807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670037AF-7C2A-4D38-A88A-F7E77D005614}" type="datetimeFigureOut">
              <a:rPr lang="es-GT" smtClean="0"/>
              <a:t>07/07/2017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7695BF49-E626-431C-8FA7-7CE05E3A9D25}" type="slidenum">
              <a:rPr lang="es-GT" smtClean="0"/>
              <a:t>‹Nº›</a:t>
            </a:fld>
            <a:endParaRPr lang="es-GT"/>
          </a:p>
        </p:txBody>
      </p:sp>
    </p:spTree>
    <p:extLst>
      <p:ext uri="{BB962C8B-B14F-4D97-AF65-F5344CB8AC3E}">
        <p14:creationId xmlns:p14="http://schemas.microsoft.com/office/powerpoint/2010/main" val="555110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670037AF-7C2A-4D38-A88A-F7E77D005614}" type="datetimeFigureOut">
              <a:rPr lang="es-GT" smtClean="0"/>
              <a:t>07/07/2017</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7695BF49-E626-431C-8FA7-7CE05E3A9D25}" type="slidenum">
              <a:rPr lang="es-GT" smtClean="0"/>
              <a:t>‹Nº›</a:t>
            </a:fld>
            <a:endParaRPr lang="es-GT"/>
          </a:p>
        </p:txBody>
      </p:sp>
    </p:spTree>
    <p:extLst>
      <p:ext uri="{BB962C8B-B14F-4D97-AF65-F5344CB8AC3E}">
        <p14:creationId xmlns:p14="http://schemas.microsoft.com/office/powerpoint/2010/main" val="42407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70037AF-7C2A-4D38-A88A-F7E77D005614}" type="datetimeFigureOut">
              <a:rPr lang="es-GT" smtClean="0"/>
              <a:t>07/07/2017</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7695BF49-E626-431C-8FA7-7CE05E3A9D25}" type="slidenum">
              <a:rPr lang="es-GT" smtClean="0"/>
              <a:t>‹Nº›</a:t>
            </a:fld>
            <a:endParaRPr lang="es-GT"/>
          </a:p>
        </p:txBody>
      </p:sp>
    </p:spTree>
    <p:extLst>
      <p:ext uri="{BB962C8B-B14F-4D97-AF65-F5344CB8AC3E}">
        <p14:creationId xmlns:p14="http://schemas.microsoft.com/office/powerpoint/2010/main" val="3304953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37AF-7C2A-4D38-A88A-F7E77D005614}" type="datetimeFigureOut">
              <a:rPr lang="es-GT" smtClean="0"/>
              <a:t>07/07/2017</a:t>
            </a:fld>
            <a:endParaRPr lang="es-GT"/>
          </a:p>
        </p:txBody>
      </p:sp>
      <p:sp>
        <p:nvSpPr>
          <p:cNvPr id="3" name="Footer Placeholder 2"/>
          <p:cNvSpPr>
            <a:spLocks noGrp="1"/>
          </p:cNvSpPr>
          <p:nvPr>
            <p:ph type="ftr" sz="quarter" idx="11"/>
          </p:nvPr>
        </p:nvSpPr>
        <p:spPr/>
        <p:txBody>
          <a:bodyPr/>
          <a:lstStyle/>
          <a:p>
            <a:endParaRPr lang="es-GT"/>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695BF49-E626-431C-8FA7-7CE05E3A9D25}" type="slidenum">
              <a:rPr lang="es-GT" smtClean="0"/>
              <a:t>‹Nº›</a:t>
            </a:fld>
            <a:endParaRPr lang="es-GT"/>
          </a:p>
        </p:txBody>
      </p:sp>
    </p:spTree>
    <p:extLst>
      <p:ext uri="{BB962C8B-B14F-4D97-AF65-F5344CB8AC3E}">
        <p14:creationId xmlns:p14="http://schemas.microsoft.com/office/powerpoint/2010/main" val="2010699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70037AF-7C2A-4D38-A88A-F7E77D005614}" type="datetimeFigureOut">
              <a:rPr lang="es-GT" smtClean="0"/>
              <a:t>07/07/2017</a:t>
            </a:fld>
            <a:endParaRPr lang="es-GT"/>
          </a:p>
        </p:txBody>
      </p:sp>
      <p:sp>
        <p:nvSpPr>
          <p:cNvPr id="6" name="Footer Placeholder 5"/>
          <p:cNvSpPr>
            <a:spLocks noGrp="1"/>
          </p:cNvSpPr>
          <p:nvPr>
            <p:ph type="ftr" sz="quarter" idx="11"/>
          </p:nvPr>
        </p:nvSpPr>
        <p:spPr/>
        <p:txBody>
          <a:bodyPr/>
          <a:lstStyle/>
          <a:p>
            <a:endParaRPr lang="es-GT"/>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695BF49-E626-431C-8FA7-7CE05E3A9D25}" type="slidenum">
              <a:rPr lang="es-GT" smtClean="0"/>
              <a:t>‹Nº›</a:t>
            </a:fld>
            <a:endParaRPr lang="es-GT"/>
          </a:p>
        </p:txBody>
      </p:sp>
    </p:spTree>
    <p:extLst>
      <p:ext uri="{BB962C8B-B14F-4D97-AF65-F5344CB8AC3E}">
        <p14:creationId xmlns:p14="http://schemas.microsoft.com/office/powerpoint/2010/main" val="2215708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s-ES" smtClean="0"/>
              <a:t>Haga clic en el icono para agregar una imagen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70037AF-7C2A-4D38-A88A-F7E77D005614}" type="datetimeFigureOut">
              <a:rPr lang="es-GT" smtClean="0"/>
              <a:t>07/07/2017</a:t>
            </a:fld>
            <a:endParaRPr lang="es-GT"/>
          </a:p>
        </p:txBody>
      </p:sp>
      <p:sp>
        <p:nvSpPr>
          <p:cNvPr id="6" name="Footer Placeholder 5"/>
          <p:cNvSpPr>
            <a:spLocks noGrp="1"/>
          </p:cNvSpPr>
          <p:nvPr>
            <p:ph type="ftr" sz="quarter" idx="11"/>
          </p:nvPr>
        </p:nvSpPr>
        <p:spPr/>
        <p:txBody>
          <a:bodyPr/>
          <a:lstStyle/>
          <a:p>
            <a:endParaRPr lang="es-GT"/>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695BF49-E626-431C-8FA7-7CE05E3A9D25}" type="slidenum">
              <a:rPr lang="es-GT" smtClean="0"/>
              <a:t>‹Nº›</a:t>
            </a:fld>
            <a:endParaRPr lang="es-GT"/>
          </a:p>
        </p:txBody>
      </p:sp>
    </p:spTree>
    <p:extLst>
      <p:ext uri="{BB962C8B-B14F-4D97-AF65-F5344CB8AC3E}">
        <p14:creationId xmlns:p14="http://schemas.microsoft.com/office/powerpoint/2010/main" val="2917599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70037AF-7C2A-4D38-A88A-F7E77D005614}" type="datetimeFigureOut">
              <a:rPr lang="es-GT" smtClean="0"/>
              <a:t>07/07/2017</a:t>
            </a:fld>
            <a:endParaRPr lang="es-GT"/>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s-GT"/>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695BF49-E626-431C-8FA7-7CE05E3A9D25}" type="slidenum">
              <a:rPr lang="es-GT" smtClean="0"/>
              <a:t>‹Nº›</a:t>
            </a:fld>
            <a:endParaRPr lang="es-GT"/>
          </a:p>
        </p:txBody>
      </p:sp>
    </p:spTree>
    <p:extLst>
      <p:ext uri="{BB962C8B-B14F-4D97-AF65-F5344CB8AC3E}">
        <p14:creationId xmlns:p14="http://schemas.microsoft.com/office/powerpoint/2010/main" val="29012170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GT" sz="1100" dirty="0" smtClean="0"/>
              <a:t/>
            </a:r>
            <a:br>
              <a:rPr lang="es-GT" sz="1100" dirty="0" smtClean="0"/>
            </a:br>
            <a:r>
              <a:rPr lang="es-GT" sz="1100" dirty="0"/>
              <a:t/>
            </a:r>
            <a:br>
              <a:rPr lang="es-GT" sz="1100" dirty="0"/>
            </a:br>
            <a:r>
              <a:rPr lang="es-GT" sz="1100" dirty="0" smtClean="0"/>
              <a:t/>
            </a:r>
            <a:br>
              <a:rPr lang="es-GT" sz="1100" dirty="0" smtClean="0"/>
            </a:br>
            <a:r>
              <a:rPr lang="es-GT" sz="1100" dirty="0"/>
              <a:t/>
            </a:r>
            <a:br>
              <a:rPr lang="es-GT" sz="1100" dirty="0"/>
            </a:br>
            <a:r>
              <a:rPr lang="es-GT" sz="1100" dirty="0" smtClean="0"/>
              <a:t>Cinthia airene flores santos</a:t>
            </a:r>
            <a:br>
              <a:rPr lang="es-GT" sz="1100" dirty="0" smtClean="0"/>
            </a:br>
            <a:r>
              <a:rPr lang="es-GT" sz="1100" dirty="0" smtClean="0"/>
              <a:t>5to. Bachillerato en computación </a:t>
            </a:r>
            <a:br>
              <a:rPr lang="es-GT" sz="1100" dirty="0" smtClean="0"/>
            </a:br>
            <a:r>
              <a:rPr lang="es-GT" sz="1100" dirty="0" smtClean="0"/>
              <a:t>clave</a:t>
            </a:r>
            <a:r>
              <a:rPr lang="en-US" sz="1100" dirty="0" smtClean="0"/>
              <a:t>:13</a:t>
            </a:r>
            <a:r>
              <a:rPr lang="es-GT" sz="1100" dirty="0" smtClean="0"/>
              <a:t/>
            </a:r>
            <a:br>
              <a:rPr lang="es-GT" sz="1100" dirty="0" smtClean="0"/>
            </a:br>
            <a:r>
              <a:rPr lang="es-GT" sz="1100" dirty="0" smtClean="0"/>
              <a:t>jornada matutina </a:t>
            </a:r>
            <a:br>
              <a:rPr lang="es-GT" sz="1100" dirty="0" smtClean="0"/>
            </a:br>
            <a:r>
              <a:rPr lang="es-GT" sz="1100" dirty="0" smtClean="0"/>
              <a:t>liceo compu market </a:t>
            </a:r>
            <a:br>
              <a:rPr lang="es-GT" sz="1100" dirty="0" smtClean="0"/>
            </a:br>
            <a:r>
              <a:rPr lang="es-GT" sz="1100" dirty="0" smtClean="0"/>
              <a:t>laboratorio no.2</a:t>
            </a:r>
            <a:endParaRPr lang="es-GT" sz="1100" dirty="0"/>
          </a:p>
        </p:txBody>
      </p:sp>
      <p:pic>
        <p:nvPicPr>
          <p:cNvPr id="4" name="Imagen 3"/>
          <p:cNvPicPr>
            <a:picLocks noChangeAspect="1"/>
          </p:cNvPicPr>
          <p:nvPr/>
        </p:nvPicPr>
        <p:blipFill>
          <a:blip r:embed="rId2"/>
          <a:stretch>
            <a:fillRect/>
          </a:stretch>
        </p:blipFill>
        <p:spPr>
          <a:xfrm>
            <a:off x="7826658" y="1108944"/>
            <a:ext cx="2153955" cy="1777007"/>
          </a:xfrm>
          <a:prstGeom prst="rect">
            <a:avLst/>
          </a:prstGeom>
        </p:spPr>
      </p:pic>
    </p:spTree>
    <p:extLst>
      <p:ext uri="{BB962C8B-B14F-4D97-AF65-F5344CB8AC3E}">
        <p14:creationId xmlns:p14="http://schemas.microsoft.com/office/powerpoint/2010/main" val="2065238895"/>
      </p:ext>
    </p:extLst>
  </p:cSld>
  <p:clrMapOvr>
    <a:masterClrMapping/>
  </p:clrMapOvr>
  <mc:AlternateContent xmlns:mc="http://schemas.openxmlformats.org/markup-compatibility/2006">
    <mc:Choice xmlns:p14="http://schemas.microsoft.com/office/powerpoint/2010/main" Requires="p14">
      <p:transition spd="med" p14:dur="700" advClick="0" advTm="500">
        <p:fade/>
      </p:transition>
    </mc:Choice>
    <mc:Fallback>
      <p:transition spd="med" advClick="0" advTm="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200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smtClean="0"/>
              <a:t>Mantenimiento Deductivo</a:t>
            </a:r>
            <a:endParaRPr lang="es-GT" dirty="0"/>
          </a:p>
        </p:txBody>
      </p:sp>
      <p:sp>
        <p:nvSpPr>
          <p:cNvPr id="3" name="Marcador de contenido 2"/>
          <p:cNvSpPr>
            <a:spLocks noGrp="1"/>
          </p:cNvSpPr>
          <p:nvPr>
            <p:ph idx="1"/>
          </p:nvPr>
        </p:nvSpPr>
        <p:spPr/>
        <p:txBody>
          <a:bodyPr>
            <a:normAutofit/>
          </a:bodyPr>
          <a:lstStyle/>
          <a:p>
            <a:pPr algn="ctr"/>
            <a:r>
              <a:rPr lang="es-GT" sz="2400" dirty="0"/>
              <a:t>- Mantenimiento deductivo: Es </a:t>
            </a:r>
            <a:r>
              <a:rPr lang="es-GT" sz="2400" dirty="0" smtClean="0"/>
              <a:t>inherente </a:t>
            </a:r>
            <a:r>
              <a:rPr lang="es-GT" sz="2400" dirty="0"/>
              <a:t>a la experiencia de la persona. Dadas ciertas condiciones, directas o indirectas, se puede relacionar la posibilidad de que se presente una falla independientemente de que "las cosas vayan bien". Es "hacer un mantenimiento preventivo" antes de que este sea "establecidamente" necesario.</a:t>
            </a:r>
          </a:p>
        </p:txBody>
      </p:sp>
    </p:spTree>
    <p:extLst>
      <p:ext uri="{BB962C8B-B14F-4D97-AF65-F5344CB8AC3E}">
        <p14:creationId xmlns:p14="http://schemas.microsoft.com/office/powerpoint/2010/main" val="1716219492"/>
      </p:ext>
    </p:extLst>
  </p:cSld>
  <p:clrMapOvr>
    <a:masterClrMapping/>
  </p:clrMapOvr>
  <p:transition spd="slow" advClick="0" advTm="5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2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200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a 5"/>
          <p:cNvGraphicFramePr/>
          <p:nvPr>
            <p:extLst>
              <p:ext uri="{D42A27DB-BD31-4B8C-83A1-F6EECF244321}">
                <p14:modId xmlns:p14="http://schemas.microsoft.com/office/powerpoint/2010/main" val="1540329925"/>
              </p:ext>
            </p:extLst>
          </p:nvPr>
        </p:nvGraphicFramePr>
        <p:xfrm>
          <a:off x="1913036" y="1940374"/>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7976545"/>
      </p:ext>
    </p:extLst>
  </p:cSld>
  <p:clrMapOvr>
    <a:masterClrMapping/>
  </p:clrMapOvr>
  <mc:AlternateContent xmlns:mc="http://schemas.openxmlformats.org/markup-compatibility/2006">
    <mc:Choice xmlns:p14="http://schemas.microsoft.com/office/powerpoint/2010/main" Requires="p14">
      <p:transition spd="slow" p14:dur="1500" advClick="0" advTm="500">
        <p:split orient="vert"/>
      </p:transition>
    </mc:Choice>
    <mc:Fallback>
      <p:transition spd="slow" advClick="0" advTm="5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20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smtClean="0"/>
              <a:t>Mantenimiento preventivo</a:t>
            </a:r>
            <a:endParaRPr lang="es-GT" dirty="0"/>
          </a:p>
        </p:txBody>
      </p:sp>
      <p:sp>
        <p:nvSpPr>
          <p:cNvPr id="3" name="Marcador de contenido 2"/>
          <p:cNvSpPr>
            <a:spLocks noGrp="1"/>
          </p:cNvSpPr>
          <p:nvPr>
            <p:ph idx="1"/>
          </p:nvPr>
        </p:nvSpPr>
        <p:spPr/>
        <p:txBody>
          <a:bodyPr>
            <a:normAutofit fontScale="92500" lnSpcReduction="10000"/>
          </a:bodyPr>
          <a:lstStyle/>
          <a:p>
            <a:pPr algn="ctr"/>
            <a:r>
              <a:rPr lang="es-GT" sz="2400" dirty="0"/>
              <a:t>- Mantenimiento preventivo: Es el que se realiza </a:t>
            </a:r>
            <a:r>
              <a:rPr lang="es-GT" sz="2400" dirty="0" smtClean="0"/>
              <a:t>planificada mente </a:t>
            </a:r>
            <a:r>
              <a:rPr lang="es-GT" sz="2400" dirty="0"/>
              <a:t>y de tiempo en tiempo conforme al uso, tiempo de </a:t>
            </a:r>
            <a:r>
              <a:rPr lang="es-GT" sz="2400" dirty="0" smtClean="0"/>
              <a:t>operación </a:t>
            </a:r>
            <a:r>
              <a:rPr lang="es-GT" sz="2400" dirty="0"/>
              <a:t>y condiciones presentes. El objetivo es mantener la operabilidad revisando </a:t>
            </a:r>
            <a:r>
              <a:rPr lang="es-GT" sz="2400" dirty="0" smtClean="0"/>
              <a:t>periódicamente </a:t>
            </a:r>
            <a:r>
              <a:rPr lang="es-GT" sz="2400" dirty="0"/>
              <a:t>los elementos que, dado su funcionamiento, incrementan su </a:t>
            </a:r>
            <a:r>
              <a:rPr lang="es-GT" sz="2400" dirty="0" smtClean="0"/>
              <a:t>posibilidad </a:t>
            </a:r>
            <a:r>
              <a:rPr lang="es-GT" sz="2400" dirty="0"/>
              <a:t>a presentar una falla tanto para ellos mismos como para aquellos con los que tienen relación. En si el mantenimiento preventivo es checar que las cosas vayan bien, de tiempo en tiempo y tomando las medidas necesarias para que sigan </a:t>
            </a:r>
            <a:r>
              <a:rPr lang="es-GT" sz="2400" dirty="0" smtClean="0"/>
              <a:t>así, </a:t>
            </a:r>
            <a:r>
              <a:rPr lang="es-GT" sz="2400" dirty="0"/>
              <a:t>en base a un organización ya planteaba o por experiencia propia</a:t>
            </a:r>
            <a:r>
              <a:rPr lang="es-GT" dirty="0"/>
              <a:t>.</a:t>
            </a:r>
          </a:p>
        </p:txBody>
      </p:sp>
    </p:spTree>
    <p:extLst>
      <p:ext uri="{BB962C8B-B14F-4D97-AF65-F5344CB8AC3E}">
        <p14:creationId xmlns:p14="http://schemas.microsoft.com/office/powerpoint/2010/main" val="242995671"/>
      </p:ext>
    </p:extLst>
  </p:cSld>
  <p:clrMapOvr>
    <a:masterClrMapping/>
  </p:clrMapOvr>
  <p:transition spd="slow" advClick="0" advTm="5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mph" presetSubtype="0" fill="hold" grpId="0" nodeType="clickEffect">
                                  <p:stCondLst>
                                    <p:cond delay="2000"/>
                                  </p:stCondLst>
                                  <p:childTnLst>
                                    <p:anim calcmode="discrete" valueType="str">
                                      <p:cBhvr override="childStyle">
                                        <p:cTn id="6" dur="1000" fill="hold"/>
                                        <p:tgtEl>
                                          <p:spTgt spid="2"/>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par>
                    <p:cTn id="7" fill="hold">
                      <p:stCondLst>
                        <p:cond delay="indefinite"/>
                      </p:stCondLst>
                      <p:childTnLst>
                        <p:par>
                          <p:cTn id="8" fill="hold">
                            <p:stCondLst>
                              <p:cond delay="0"/>
                            </p:stCondLst>
                            <p:childTnLst>
                              <p:par>
                                <p:cTn id="9" presetID="32" presetClass="emph" presetSubtype="0" fill="hold" grpId="0" nodeType="clickEffect">
                                  <p:stCondLst>
                                    <p:cond delay="2000"/>
                                  </p:stCondLst>
                                  <p:childTnLst>
                                    <p:animRot by="120000">
                                      <p:cBhvr>
                                        <p:cTn id="10" dur="100" fill="hold">
                                          <p:stCondLst>
                                            <p:cond delay="0"/>
                                          </p:stCondLst>
                                        </p:cTn>
                                        <p:tgtEl>
                                          <p:spTgt spid="3">
                                            <p:txEl>
                                              <p:pRg st="0" end="0"/>
                                            </p:txEl>
                                          </p:spTgt>
                                        </p:tgtEl>
                                        <p:attrNameLst>
                                          <p:attrName>r</p:attrName>
                                        </p:attrNameLst>
                                      </p:cBhvr>
                                    </p:animRot>
                                    <p:animRot by="-240000">
                                      <p:cBhvr>
                                        <p:cTn id="11" dur="200" fill="hold">
                                          <p:stCondLst>
                                            <p:cond delay="200"/>
                                          </p:stCondLst>
                                        </p:cTn>
                                        <p:tgtEl>
                                          <p:spTgt spid="3">
                                            <p:txEl>
                                              <p:pRg st="0" end="0"/>
                                            </p:txEl>
                                          </p:spTgt>
                                        </p:tgtEl>
                                        <p:attrNameLst>
                                          <p:attrName>r</p:attrName>
                                        </p:attrNameLst>
                                      </p:cBhvr>
                                    </p:animRot>
                                    <p:animRot by="240000">
                                      <p:cBhvr>
                                        <p:cTn id="12" dur="200" fill="hold">
                                          <p:stCondLst>
                                            <p:cond delay="400"/>
                                          </p:stCondLst>
                                        </p:cTn>
                                        <p:tgtEl>
                                          <p:spTgt spid="3">
                                            <p:txEl>
                                              <p:pRg st="0" end="0"/>
                                            </p:txEl>
                                          </p:spTgt>
                                        </p:tgtEl>
                                        <p:attrNameLst>
                                          <p:attrName>r</p:attrName>
                                        </p:attrNameLst>
                                      </p:cBhvr>
                                    </p:animRot>
                                    <p:animRot by="-240000">
                                      <p:cBhvr>
                                        <p:cTn id="13" dur="200" fill="hold">
                                          <p:stCondLst>
                                            <p:cond delay="600"/>
                                          </p:stCondLst>
                                        </p:cTn>
                                        <p:tgtEl>
                                          <p:spTgt spid="3">
                                            <p:txEl>
                                              <p:pRg st="0" end="0"/>
                                            </p:txEl>
                                          </p:spTgt>
                                        </p:tgtEl>
                                        <p:attrNameLst>
                                          <p:attrName>r</p:attrName>
                                        </p:attrNameLst>
                                      </p:cBhvr>
                                    </p:animRot>
                                    <p:animRot by="120000">
                                      <p:cBhvr>
                                        <p:cTn id="14" dur="200" fill="hold">
                                          <p:stCondLst>
                                            <p:cond delay="800"/>
                                          </p:stCondLst>
                                        </p:cTn>
                                        <p:tgtEl>
                                          <p:spTgt spid="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a 5"/>
          <p:cNvGraphicFramePr/>
          <p:nvPr>
            <p:extLst>
              <p:ext uri="{D42A27DB-BD31-4B8C-83A1-F6EECF244321}">
                <p14:modId xmlns:p14="http://schemas.microsoft.com/office/powerpoint/2010/main" val="3623764270"/>
              </p:ext>
            </p:extLst>
          </p:nvPr>
        </p:nvGraphicFramePr>
        <p:xfrm>
          <a:off x="1656219" y="160901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19987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advTm="500">
        <p15:prstTrans prst="fracture"/>
      </p:transition>
    </mc:Choice>
    <mc:Fallback>
      <p:transition spd="slow" advClick="0" advTm="5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xit" presetSubtype="0" fill="hold" grpId="0" nodeType="clickEffect">
                                  <p:stCondLst>
                                    <p:cond delay="2000"/>
                                  </p:stCondLst>
                                  <p:childTnLst>
                                    <p:animEffect transition="out" filter="fade">
                                      <p:cBhvr>
                                        <p:cTn id="6" dur="1000"/>
                                        <p:tgtEl>
                                          <p:spTgt spid="6"/>
                                        </p:tgtEl>
                                      </p:cBhvr>
                                    </p:animEffect>
                                    <p:anim calcmode="lin" valueType="num">
                                      <p:cBhvr>
                                        <p:cTn id="7" dur="1000"/>
                                        <p:tgtEl>
                                          <p:spTgt spid="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1000"/>
                                        <p:tgtEl>
                                          <p:spTgt spid="6"/>
                                        </p:tgtEl>
                                        <p:attrNameLst>
                                          <p:attrName>ppt_h</p:attrName>
                                        </p:attrNameLst>
                                      </p:cBhvr>
                                      <p:tavLst>
                                        <p:tav tm="0">
                                          <p:val>
                                            <p:strVal val="ppt_h"/>
                                          </p:val>
                                        </p:tav>
                                        <p:tav tm="100000">
                                          <p:val>
                                            <p:strVal val="ppt_h"/>
                                          </p:val>
                                        </p:tav>
                                      </p:tavLst>
                                    </p:anim>
                                    <p:set>
                                      <p:cBhvr>
                                        <p:cTn id="9" dur="1" fill="hold">
                                          <p:stCondLst>
                                            <p:cond delay="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smtClean="0"/>
              <a:t>Mantenimiento correctivo</a:t>
            </a:r>
            <a:endParaRPr lang="es-GT" dirty="0"/>
          </a:p>
        </p:txBody>
      </p:sp>
      <p:sp>
        <p:nvSpPr>
          <p:cNvPr id="3" name="Marcador de contenido 2"/>
          <p:cNvSpPr>
            <a:spLocks noGrp="1"/>
          </p:cNvSpPr>
          <p:nvPr>
            <p:ph idx="1"/>
          </p:nvPr>
        </p:nvSpPr>
        <p:spPr>
          <a:xfrm>
            <a:off x="1154954" y="2177616"/>
            <a:ext cx="8825659" cy="3416300"/>
          </a:xfrm>
        </p:spPr>
        <p:txBody>
          <a:bodyPr>
            <a:noAutofit/>
          </a:bodyPr>
          <a:lstStyle/>
          <a:p>
            <a:r>
              <a:rPr lang="en-US" sz="2400" dirty="0" smtClean="0"/>
              <a:t>-</a:t>
            </a:r>
            <a:r>
              <a:rPr lang="es-GT" sz="2400" dirty="0"/>
              <a:t> Mantenimiento correctivo: Es el que se realiza cuando la falla, daño u anomalía se ha hecho presente por no haber realizado un mantenimiento posterior para prevenir su presencia e incluso cuando este se ha hecho. En este caso el desperfecto representa la inoperabilidad parcial la que puede ser solucionada reparando los elementos </a:t>
            </a:r>
            <a:r>
              <a:rPr lang="es-GT" sz="2400" dirty="0" smtClean="0"/>
              <a:t>defectuosos </a:t>
            </a:r>
            <a:r>
              <a:rPr lang="es-GT" sz="2400" dirty="0"/>
              <a:t>o en su caso, la mayor de las veces, </a:t>
            </a:r>
            <a:r>
              <a:rPr lang="es-GT" sz="2400" dirty="0" smtClean="0"/>
              <a:t>reemplazándolos. </a:t>
            </a:r>
            <a:r>
              <a:rPr lang="es-GT" sz="2400" dirty="0"/>
              <a:t>La naturaleza de la falla puede ser la fatiga misma, las condiciones del ambiente, el uso al que se esta sometido, etc., a veces cuya prevención no va ligada al mantenimiento preventivo sino a la naturaleza misma de las cosas.</a:t>
            </a:r>
            <a:endParaRPr lang="es-GT" sz="2400" dirty="0"/>
          </a:p>
        </p:txBody>
      </p:sp>
    </p:spTree>
    <p:extLst>
      <p:ext uri="{BB962C8B-B14F-4D97-AF65-F5344CB8AC3E}">
        <p14:creationId xmlns:p14="http://schemas.microsoft.com/office/powerpoint/2010/main" val="24595908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500">
        <p15:prstTrans prst="peelOff"/>
      </p:transition>
    </mc:Choice>
    <mc:Fallback>
      <p:transition spd="slow" advClick="0" advTm="5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2000"/>
                                  </p:stCondLst>
                                  <p:childTnLst>
                                    <p:animEffect transition="out" filter="fade">
                                      <p:cBhvr>
                                        <p:cTn id="6" dur="1000"/>
                                        <p:tgtEl>
                                          <p:spTgt spid="2"/>
                                        </p:tgtEl>
                                      </p:cBhvr>
                                    </p:animEffect>
                                    <p:anim calcmode="lin" valueType="num">
                                      <p:cBhvr>
                                        <p:cTn id="7" dur="1000"/>
                                        <p:tgtEl>
                                          <p:spTgt spid="2"/>
                                        </p:tgtEl>
                                        <p:attrNameLst>
                                          <p:attrName>ppt_x</p:attrName>
                                        </p:attrNameLst>
                                      </p:cBhvr>
                                      <p:tavLst>
                                        <p:tav tm="0">
                                          <p:val>
                                            <p:strVal val="ppt_x"/>
                                          </p:val>
                                        </p:tav>
                                        <p:tav tm="100000">
                                          <p:val>
                                            <p:strVal val="ppt_x"/>
                                          </p:val>
                                        </p:tav>
                                      </p:tavLst>
                                    </p:anim>
                                    <p:anim calcmode="lin" valueType="num">
                                      <p:cBhvr>
                                        <p:cTn id="8" dur="1000"/>
                                        <p:tgtEl>
                                          <p:spTgt spid="2"/>
                                        </p:tgtEl>
                                        <p:attrNameLst>
                                          <p:attrName>ppt_y</p:attrName>
                                        </p:attrNameLst>
                                      </p:cBhvr>
                                      <p:tavLst>
                                        <p:tav tm="0">
                                          <p:val>
                                            <p:strVal val="ppt_y"/>
                                          </p:val>
                                        </p:tav>
                                        <p:tav tm="100000">
                                          <p:val>
                                            <p:strVal val="ppt_y+.1"/>
                                          </p:val>
                                        </p:tav>
                                      </p:tavLst>
                                    </p:anim>
                                    <p:set>
                                      <p:cBhvr>
                                        <p:cTn id="9" dur="1" fill="hold">
                                          <p:stCondLst>
                                            <p:cond delay="999"/>
                                          </p:stCondLst>
                                        </p:cTn>
                                        <p:tgtEl>
                                          <p:spTgt spid="2"/>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4" presetClass="exit" presetSubtype="10" fill="hold" grpId="0" nodeType="clickEffect">
                                  <p:stCondLst>
                                    <p:cond delay="2000"/>
                                  </p:stCondLst>
                                  <p:childTnLst>
                                    <p:animEffect transition="out" filter="randombar(horizontal)">
                                      <p:cBhvr>
                                        <p:cTn id="13" dur="1000"/>
                                        <p:tgtEl>
                                          <p:spTgt spid="3">
                                            <p:txEl>
                                              <p:pRg st="0" end="0"/>
                                            </p:txEl>
                                          </p:spTgt>
                                        </p:tgtEl>
                                      </p:cBhvr>
                                    </p:animEffect>
                                    <p:set>
                                      <p:cBhvr>
                                        <p:cTn id="14" dur="1" fill="hold">
                                          <p:stCondLst>
                                            <p:cond delay="9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a 5"/>
          <p:cNvGraphicFramePr/>
          <p:nvPr>
            <p:extLst>
              <p:ext uri="{D42A27DB-BD31-4B8C-83A1-F6EECF244321}">
                <p14:modId xmlns:p14="http://schemas.microsoft.com/office/powerpoint/2010/main" val="2718770154"/>
              </p:ext>
            </p:extLst>
          </p:nvPr>
        </p:nvGraphicFramePr>
        <p:xfrm>
          <a:off x="2157260" y="164659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0280739"/>
      </p:ext>
    </p:extLst>
  </p:cSld>
  <p:clrMapOvr>
    <a:masterClrMapping/>
  </p:clrMapOvr>
  <p:transition spd="slow" advClick="0" advTm="50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2000"/>
                                  </p:stCondLst>
                                  <p:childTnLst>
                                    <p:anim calcmode="lin" valueType="num">
                                      <p:cBhvr additive="base">
                                        <p:cTn id="6" dur="1000"/>
                                        <p:tgtEl>
                                          <p:spTgt spid="6"/>
                                        </p:tgtEl>
                                        <p:attrNameLst>
                                          <p:attrName>ppt_x</p:attrName>
                                        </p:attrNameLst>
                                      </p:cBhvr>
                                      <p:tavLst>
                                        <p:tav tm="0">
                                          <p:val>
                                            <p:strVal val="ppt_x"/>
                                          </p:val>
                                        </p:tav>
                                        <p:tav tm="100000">
                                          <p:val>
                                            <p:strVal val="ppt_x"/>
                                          </p:val>
                                        </p:tav>
                                      </p:tavLst>
                                    </p:anim>
                                    <p:anim calcmode="lin" valueType="num">
                                      <p:cBhvr additive="base">
                                        <p:cTn id="7" dur="1000"/>
                                        <p:tgtEl>
                                          <p:spTgt spid="6"/>
                                        </p:tgtEl>
                                        <p:attrNameLst>
                                          <p:attrName>ppt_y</p:attrName>
                                        </p:attrNameLst>
                                      </p:cBhvr>
                                      <p:tavLst>
                                        <p:tav tm="0">
                                          <p:val>
                                            <p:strVal val="ppt_y"/>
                                          </p:val>
                                        </p:tav>
                                        <p:tav tm="100000">
                                          <p:val>
                                            <p:strVal val="1+ppt_h/2"/>
                                          </p:val>
                                        </p:tav>
                                      </p:tavLst>
                                    </p:anim>
                                    <p:set>
                                      <p:cBhvr>
                                        <p:cTn id="8" dur="1" fill="hold">
                                          <p:stCondLst>
                                            <p:cond delay="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Sala de reuniones 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Sala de reuniones 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a de reuniones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40</TotalTime>
  <Words>173</Words>
  <Application>Microsoft Office PowerPoint</Application>
  <PresentationFormat>Panorámica</PresentationFormat>
  <Paragraphs>13</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Century Gothic</vt:lpstr>
      <vt:lpstr>Wingdings 3</vt:lpstr>
      <vt:lpstr>Sala de reuniones Ion</vt:lpstr>
      <vt:lpstr>    Cinthia airene flores santos 5to. Bachillerato en computación  clave:13 jornada matutina  liceo compu market  laboratorio no.2</vt:lpstr>
      <vt:lpstr>Mantenimiento Deductivo</vt:lpstr>
      <vt:lpstr>Presentación de PowerPoint</vt:lpstr>
      <vt:lpstr>Mantenimiento preventivo</vt:lpstr>
      <vt:lpstr>Presentación de PowerPoint</vt:lpstr>
      <vt:lpstr>Mantenimiento correctivo</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Cinthia airene flores santos 5to. Bachillerato en computación  clave:13 jornada matutina  liceo compu market  laboratorio no.2</dc:title>
  <dc:creator>estudiante de Liceo Compu-market</dc:creator>
  <cp:lastModifiedBy>estudiante de Liceo Compu-market</cp:lastModifiedBy>
  <cp:revision>5</cp:revision>
  <dcterms:created xsi:type="dcterms:W3CDTF">2017-07-07T16:03:05Z</dcterms:created>
  <dcterms:modified xsi:type="dcterms:W3CDTF">2017-07-07T16:43:19Z</dcterms:modified>
</cp:coreProperties>
</file>