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7076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47255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58430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70953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21438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770915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916327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9326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557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969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773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803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933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037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5661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05851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3233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AD347D-5ACD-4C99-B74B-A9C85AD731AF}" type="datetimeFigureOut">
              <a:rPr lang="en-US" smtClean="0"/>
              <a:t>11/8/2020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5584033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7171" y="708338"/>
            <a:ext cx="4533364" cy="4095483"/>
          </a:xfrm>
        </p:spPr>
        <p:txBody>
          <a:bodyPr>
            <a:noAutofit/>
          </a:bodyPr>
          <a:lstStyle/>
          <a:p>
            <a:pPr algn="r"/>
            <a:r>
              <a:rPr lang="en-US" sz="2000" dirty="0"/>
              <a:t/>
            </a:r>
            <a:br>
              <a:rPr lang="en-US" sz="2000" dirty="0"/>
            </a:br>
            <a:r>
              <a:rPr lang="en-US" sz="2400" b="1" dirty="0" smtClean="0"/>
              <a:t>My Personal information</a:t>
            </a:r>
            <a:r>
              <a:rPr lang="en-US" sz="2000" dirty="0" smtClean="0"/>
              <a:t/>
            </a:r>
            <a:br>
              <a:rPr lang="en-US" sz="2000" dirty="0" smtClean="0"/>
            </a:br>
            <a:r>
              <a:rPr lang="en-US" sz="2000" dirty="0"/>
              <a:t/>
            </a:r>
            <a:br>
              <a:rPr lang="en-US" sz="2000" dirty="0"/>
            </a:br>
            <a:r>
              <a:rPr lang="en-US" sz="2000" dirty="0" smtClean="0"/>
              <a:t>Hello </a:t>
            </a:r>
            <a:r>
              <a:rPr lang="en-US" sz="2000" dirty="0"/>
              <a:t>,, </a:t>
            </a:r>
            <a:r>
              <a:rPr lang="en-US" sz="2000" dirty="0" smtClean="0"/>
              <a:t>My </a:t>
            </a:r>
            <a:r>
              <a:rPr lang="en-US" sz="2000" dirty="0"/>
              <a:t>name is </a:t>
            </a:r>
            <a:r>
              <a:rPr lang="en-US" sz="2000" dirty="0" err="1"/>
              <a:t>Cintia</a:t>
            </a:r>
            <a:r>
              <a:rPr lang="en-US" sz="2000" dirty="0"/>
              <a:t> </a:t>
            </a:r>
            <a:r>
              <a:rPr lang="en-US" sz="2000" dirty="0" err="1"/>
              <a:t>Febriana</a:t>
            </a:r>
            <a:r>
              <a:rPr lang="en-US" sz="2000" dirty="0"/>
              <a:t>. I </a:t>
            </a:r>
            <a:r>
              <a:rPr lang="en-US" sz="2000" dirty="0" smtClean="0"/>
              <a:t/>
            </a:r>
            <a:br>
              <a:rPr lang="en-US" sz="2000" dirty="0" smtClean="0"/>
            </a:br>
            <a:r>
              <a:rPr lang="en-US" sz="2000" dirty="0" smtClean="0"/>
              <a:t>am </a:t>
            </a:r>
            <a:r>
              <a:rPr lang="en-US" sz="2000" dirty="0"/>
              <a:t>27 years old. I was born in Jakarta, February 3, 1993. I live in </a:t>
            </a:r>
            <a:r>
              <a:rPr lang="en-US" sz="2000" dirty="0" err="1"/>
              <a:t>Kebon</a:t>
            </a:r>
            <a:r>
              <a:rPr lang="en-US" sz="2000" dirty="0"/>
              <a:t> </a:t>
            </a:r>
            <a:r>
              <a:rPr lang="en-US" sz="2000" dirty="0" err="1"/>
              <a:t>Jahe</a:t>
            </a:r>
            <a:r>
              <a:rPr lang="en-US" sz="2000" dirty="0"/>
              <a:t> </a:t>
            </a:r>
            <a:r>
              <a:rPr lang="en-US" sz="2000" dirty="0" err="1"/>
              <a:t>Rt</a:t>
            </a:r>
            <a:r>
              <a:rPr lang="en-US" sz="2000" dirty="0"/>
              <a:t> 021 </a:t>
            </a:r>
            <a:r>
              <a:rPr lang="en-US" sz="2000" dirty="0" err="1"/>
              <a:t>Rw</a:t>
            </a:r>
            <a:r>
              <a:rPr lang="en-US" sz="2000" dirty="0"/>
              <a:t> 012 </a:t>
            </a:r>
            <a:r>
              <a:rPr lang="en-US" sz="2000" dirty="0" err="1"/>
              <a:t>Kelurahan</a:t>
            </a:r>
            <a:r>
              <a:rPr lang="en-US" sz="2000" dirty="0"/>
              <a:t> </a:t>
            </a:r>
            <a:r>
              <a:rPr lang="en-US" sz="2000" dirty="0" err="1"/>
              <a:t>Kapuk</a:t>
            </a:r>
            <a:r>
              <a:rPr lang="en-US" sz="2000" dirty="0"/>
              <a:t>, </a:t>
            </a:r>
            <a:r>
              <a:rPr lang="en-US" sz="2000" dirty="0" err="1"/>
              <a:t>Cengkareng</a:t>
            </a:r>
            <a:r>
              <a:rPr lang="en-US" sz="2000" dirty="0"/>
              <a:t> </a:t>
            </a:r>
            <a:r>
              <a:rPr lang="en-US" sz="2000" dirty="0" err="1"/>
              <a:t>Subdistrict</a:t>
            </a:r>
            <a:r>
              <a:rPr lang="en-US" sz="2000" dirty="0"/>
              <a:t>, West Jakarta. I have Indonesian Citizenship and My Religion is Christian. Currently I study at </a:t>
            </a:r>
            <a:r>
              <a:rPr lang="en-US" sz="2000" dirty="0" err="1"/>
              <a:t>Gunadarma</a:t>
            </a:r>
            <a:r>
              <a:rPr lang="en-US" sz="2000" dirty="0"/>
              <a:t> University Jakarta. My hobby is reading and aspirations I want to become a flight attendant late</a:t>
            </a:r>
            <a:endParaRPr lang="en-US" sz="2000" dirty="0"/>
          </a:p>
        </p:txBody>
      </p:sp>
      <p:sp>
        <p:nvSpPr>
          <p:cNvPr id="3" name="Subtitle 2"/>
          <p:cNvSpPr>
            <a:spLocks noGrp="1"/>
          </p:cNvSpPr>
          <p:nvPr>
            <p:ph type="subTitle" idx="1"/>
          </p:nvPr>
        </p:nvSpPr>
        <p:spPr>
          <a:xfrm>
            <a:off x="3565292" y="6997847"/>
            <a:ext cx="4503870" cy="556864"/>
          </a:xfrm>
        </p:spPr>
        <p:txBody>
          <a:bodyPr/>
          <a:lstStyle/>
          <a:p>
            <a:endParaRPr lang="en-US" dirty="0"/>
          </a:p>
        </p:txBody>
      </p:sp>
      <p:sp>
        <p:nvSpPr>
          <p:cNvPr id="11" name="Oval 10"/>
          <p:cNvSpPr/>
          <p:nvPr/>
        </p:nvSpPr>
        <p:spPr>
          <a:xfrm>
            <a:off x="7656482" y="5196623"/>
            <a:ext cx="1545465" cy="81136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Contact</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816" y="5190182"/>
            <a:ext cx="811369" cy="81136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097" y="5170868"/>
            <a:ext cx="811368" cy="81136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0377" y="5170868"/>
            <a:ext cx="811369" cy="811369"/>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9986" y="1"/>
            <a:ext cx="4468539" cy="6857999"/>
          </a:xfrm>
          <a:prstGeom prst="rect">
            <a:avLst/>
          </a:prstGeom>
        </p:spPr>
      </p:pic>
      <p:sp>
        <p:nvSpPr>
          <p:cNvPr id="21" name="Rectangle 20"/>
          <p:cNvSpPr/>
          <p:nvPr/>
        </p:nvSpPr>
        <p:spPr>
          <a:xfrm>
            <a:off x="-501866" y="2459504"/>
            <a:ext cx="3631852" cy="1754326"/>
          </a:xfrm>
          <a:prstGeom prst="rect">
            <a:avLst/>
          </a:prstGeom>
        </p:spPr>
        <p:txBody>
          <a:bodyPr wrap="square">
            <a:spAutoFit/>
          </a:bodyPr>
          <a:lstStyle/>
          <a:p>
            <a:pPr lvl="1" algn="ctr"/>
            <a:r>
              <a:rPr lang="en-US" sz="3600" b="1" dirty="0" smtClean="0">
                <a:solidFill>
                  <a:srgbClr val="C00000"/>
                </a:solidFill>
                <a:latin typeface="Arial Narrow" panose="020B0606020202030204" pitchFamily="34" charset="0"/>
              </a:rPr>
              <a:t>Submission</a:t>
            </a:r>
            <a:br>
              <a:rPr lang="en-US" sz="3600" b="1" dirty="0" smtClean="0">
                <a:solidFill>
                  <a:srgbClr val="C00000"/>
                </a:solidFill>
                <a:latin typeface="Arial Narrow" panose="020B0606020202030204" pitchFamily="34" charset="0"/>
              </a:rPr>
            </a:br>
            <a:r>
              <a:rPr lang="en-US" sz="3600" b="1" dirty="0" smtClean="0">
                <a:solidFill>
                  <a:srgbClr val="C00000"/>
                </a:solidFill>
                <a:latin typeface="Arial Narrow" panose="020B0606020202030204" pitchFamily="34" charset="0"/>
              </a:rPr>
              <a:t>Web </a:t>
            </a:r>
            <a:br>
              <a:rPr lang="en-US" sz="3600" b="1" dirty="0" smtClean="0">
                <a:solidFill>
                  <a:srgbClr val="C00000"/>
                </a:solidFill>
                <a:latin typeface="Arial Narrow" panose="020B0606020202030204" pitchFamily="34" charset="0"/>
              </a:rPr>
            </a:br>
            <a:r>
              <a:rPr lang="en-US" sz="3600" b="1" dirty="0" err="1" smtClean="0">
                <a:solidFill>
                  <a:srgbClr val="C00000"/>
                </a:solidFill>
                <a:latin typeface="Arial Narrow" panose="020B0606020202030204" pitchFamily="34" charset="0"/>
              </a:rPr>
              <a:t>Pemula</a:t>
            </a:r>
            <a:endParaRPr lang="en-US" sz="3600" b="1" dirty="0">
              <a:solidFill>
                <a:srgbClr val="C00000"/>
              </a:solidFill>
              <a:latin typeface="Arial Narrow" panose="020B0606020202030204" pitchFamily="34" charset="0"/>
            </a:endParaRPr>
          </a:p>
        </p:txBody>
      </p:sp>
      <p:sp>
        <p:nvSpPr>
          <p:cNvPr id="25" name="AutoShape 4" descr="Dokumentasi Diskusi Online Kelas Academy Menjadi Android Developer Expert |  Dicoding Indones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375" y="1716258"/>
            <a:ext cx="2143125" cy="743246"/>
          </a:xfrm>
          <a:prstGeom prst="rect">
            <a:avLst/>
          </a:prstGeom>
        </p:spPr>
      </p:pic>
    </p:spTree>
    <p:extLst>
      <p:ext uri="{BB962C8B-B14F-4D97-AF65-F5344CB8AC3E}">
        <p14:creationId xmlns:p14="http://schemas.microsoft.com/office/powerpoint/2010/main" val="10440375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86</TotalTime>
  <Words>2</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Tw Cen MT</vt:lpstr>
      <vt:lpstr>Droplet</vt:lpstr>
      <vt:lpstr> My Personal information  Hello ,, My name is Cintia Febriana. I  am 27 years old. I was born in Jakarta, February 3, 1993. I live in Kebon Jahe Rt 021 Rw 012 Kelurahan Kapuk, Cengkareng Subdistrict, West Jakarta. I have Indonesian Citizenship and My Religion is Christian. Currently I study at Gunadarma University Jakarta. My hobby is reading and aspirations I want to become a flight attendant 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Halo,,Nama Saya Cintia Febriana. Umur saya 27 tahun. Saya lahir di Jakarta,03 Februari 1993.Saya Tinggal Di Kebon Jahe Rt 021 Rw 012  Kelurahan Kapuk Kecamatan Cengkareng,Jakarta Barat.Saya Berkewarganegaraan Indonesia Dan Agama Saya Kristen.Saat ini saya kuliah di Uni</dc:title>
  <dc:creator>Acer</dc:creator>
  <cp:lastModifiedBy>Acer</cp:lastModifiedBy>
  <cp:revision>8</cp:revision>
  <dcterms:created xsi:type="dcterms:W3CDTF">2020-11-08T13:41:52Z</dcterms:created>
  <dcterms:modified xsi:type="dcterms:W3CDTF">2020-11-08T15:08:17Z</dcterms:modified>
</cp:coreProperties>
</file>