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5D7373"/>
    <a:srgbClr val="9B59B6"/>
    <a:srgbClr val="FEC630"/>
    <a:srgbClr val="00A0A8"/>
    <a:srgbClr val="52CBBE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>
                <a:solidFill>
                  <a:srgbClr val="FF5969"/>
                </a:solidFill>
                <a:latin typeface="Exo 2" panose="00000500000000000000" pitchFamily="50" charset="0"/>
              </a:rPr>
              <a:t>SimplexAgro</a:t>
            </a:r>
            <a:endParaRPr lang="en-US" sz="4100" dirty="0">
              <a:solidFill>
                <a:srgbClr val="FF5969"/>
              </a:solidFill>
              <a:latin typeface="Exo 2" panose="00000500000000000000" pitchFamily="50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5D7373"/>
                </a:solidFill>
                <a:latin typeface="Exo 2" panose="00000500000000000000" pitchFamily="50" charset="0"/>
              </a:rPr>
              <a:t>Análise SWOT (FOFA)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SWOT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973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bandt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90" y="1166726"/>
            <a:ext cx="5280183" cy="19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1325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SWOT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26880" y="3426197"/>
            <a:ext cx="6791601" cy="1588023"/>
            <a:chOff x="2780901" y="3871484"/>
            <a:chExt cx="6791601" cy="158802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762370" y="3871484"/>
              <a:ext cx="5045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accent1"/>
                  </a:solidFill>
                  <a:latin typeface="Exo 2" panose="00000500000000000000" pitchFamily="50" charset="0"/>
                </a:rPr>
                <a:t>SWOT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80901" y="4536177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Exo 2" panose="00000500000000000000" pitchFamily="50" charset="0"/>
                </a:rPr>
                <a:t>Aqui vamos definir nossas forças e fraquezas do grupo, falaremos também sobre nossas oportunidades e ameaças no decorrer do projeto de Pesquisa Inovação. </a:t>
              </a:r>
            </a:p>
          </p:txBody>
        </p:sp>
      </p:grpSp>
      <p:sp>
        <p:nvSpPr>
          <p:cNvPr id="2" name="Elipse 1"/>
          <p:cNvSpPr/>
          <p:nvPr/>
        </p:nvSpPr>
        <p:spPr>
          <a:xfrm>
            <a:off x="5893280" y="858656"/>
            <a:ext cx="2287775" cy="22703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0CB491-369C-4715-9AB7-03152D6F4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31" y="1047370"/>
            <a:ext cx="1892955" cy="189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1983876" y="-275522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SWOT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9458609" y="-4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Grupo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99669" y="13171293"/>
            <a:ext cx="122182" cy="10094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9B06407-FBDC-4F28-BD88-40BF86FC4693}"/>
              </a:ext>
            </a:extLst>
          </p:cNvPr>
          <p:cNvSpPr/>
          <p:nvPr/>
        </p:nvSpPr>
        <p:spPr>
          <a:xfrm>
            <a:off x="647465" y="176138"/>
            <a:ext cx="4881349" cy="31151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6">
                  <a:lumMod val="75000"/>
                </a:schemeClr>
              </a:solidFill>
              <a:highlight>
                <a:srgbClr val="0000FF"/>
              </a:highlight>
              <a:latin typeface="Exo 2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C509052C-02A6-4479-8EB1-B71C993AE246}"/>
              </a:ext>
            </a:extLst>
          </p:cNvPr>
          <p:cNvSpPr/>
          <p:nvPr/>
        </p:nvSpPr>
        <p:spPr>
          <a:xfrm>
            <a:off x="5589536" y="176138"/>
            <a:ext cx="4881349" cy="31151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>
                  <a:lumMod val="75000"/>
                </a:schemeClr>
              </a:solidFill>
              <a:highlight>
                <a:srgbClr val="0000FF"/>
              </a:highlight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1229561-F325-4831-9052-A8830D66A6A7}"/>
              </a:ext>
            </a:extLst>
          </p:cNvPr>
          <p:cNvSpPr/>
          <p:nvPr/>
        </p:nvSpPr>
        <p:spPr>
          <a:xfrm>
            <a:off x="647465" y="3467377"/>
            <a:ext cx="4881349" cy="31151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>
                  <a:lumMod val="75000"/>
                </a:schemeClr>
              </a:solidFill>
              <a:highlight>
                <a:srgbClr val="0000FF"/>
              </a:highlight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D6C3567-0CF5-4670-A186-D3D47C39D1B4}"/>
              </a:ext>
            </a:extLst>
          </p:cNvPr>
          <p:cNvSpPr/>
          <p:nvPr/>
        </p:nvSpPr>
        <p:spPr>
          <a:xfrm>
            <a:off x="5610850" y="3467578"/>
            <a:ext cx="4881349" cy="3115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>
                  <a:lumMod val="75000"/>
                </a:schemeClr>
              </a:solidFill>
              <a:highlight>
                <a:srgbClr val="0000FF"/>
              </a:highligh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C4FF46-F97D-4E4E-A1A8-1149D0984574}"/>
              </a:ext>
            </a:extLst>
          </p:cNvPr>
          <p:cNvSpPr txBox="1"/>
          <p:nvPr/>
        </p:nvSpPr>
        <p:spPr>
          <a:xfrm>
            <a:off x="701472" y="176138"/>
            <a:ext cx="4672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Conhecimento negócio.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Engajamento da Equipe.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Empatia Profissional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Parceiros envolvidos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Conhecimento básico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Flexibilidade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Bom humor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Respeito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Honestidade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Colaboração </a:t>
            </a:r>
          </a:p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5C24DB-D6CD-49BA-B5BA-82B9CF555B1F}"/>
              </a:ext>
            </a:extLst>
          </p:cNvPr>
          <p:cNvSpPr txBox="1"/>
          <p:nvPr/>
        </p:nvSpPr>
        <p:spPr>
          <a:xfrm>
            <a:off x="5665511" y="3429000"/>
            <a:ext cx="4659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passar de Semestre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entregar 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Desistência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Enfermidades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 de interesse no decorrer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Atrasos de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correção de erros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A42941-D858-42F7-AA94-5878C8AC5E8F}"/>
              </a:ext>
            </a:extLst>
          </p:cNvPr>
          <p:cNvSpPr txBox="1"/>
          <p:nvPr/>
        </p:nvSpPr>
        <p:spPr>
          <a:xfrm>
            <a:off x="763388" y="3566759"/>
            <a:ext cx="47161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Conhecer Pessoas no nicho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Aprimorar conhecimento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Aprimoramento técnico e emocional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Passar de semestre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Vender o software para o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Crescimento profissional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Desenvolver solução inovadora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B2D6F8-6D61-4B75-BF69-D2B704C66A94}"/>
              </a:ext>
            </a:extLst>
          </p:cNvPr>
          <p:cNvSpPr txBox="1"/>
          <p:nvPr/>
        </p:nvSpPr>
        <p:spPr>
          <a:xfrm>
            <a:off x="5665511" y="275321"/>
            <a:ext cx="4685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Piadas fora de 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Cansaço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Conhecimento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Separar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Ausência de integrantes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Foco nas aulas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concentração no desenvolvimento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confiança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SWOT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-3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Criação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6058562" y="3120707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44149" y="3402155"/>
            <a:ext cx="2839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52CBBE"/>
                </a:solidFill>
                <a:latin typeface="Exo 2" panose="00000500000000000000" pitchFamily="50" charset="0"/>
              </a:rPr>
              <a:t>Cintia</a:t>
            </a:r>
            <a:r>
              <a:rPr lang="en-US" sz="2400" b="1" dirty="0">
                <a:solidFill>
                  <a:srgbClr val="52CBBE"/>
                </a:solidFill>
                <a:latin typeface="Exo 2" panose="00000500000000000000" pitchFamily="50" charset="0"/>
              </a:rPr>
              <a:t> Aparecida</a:t>
            </a:r>
          </a:p>
          <a:p>
            <a:pPr algn="ctr"/>
            <a:r>
              <a:rPr lang="en-US" sz="2400" b="1" dirty="0" err="1">
                <a:solidFill>
                  <a:srgbClr val="52CBBE"/>
                </a:solidFill>
                <a:latin typeface="Exo 2" panose="00000500000000000000" pitchFamily="50" charset="0"/>
              </a:rPr>
              <a:t>Cleri</a:t>
            </a:r>
            <a:r>
              <a:rPr lang="en-US" sz="2400" b="1" dirty="0">
                <a:solidFill>
                  <a:srgbClr val="52CBBE"/>
                </a:solidFill>
                <a:latin typeface="Exo 2" panose="00000500000000000000" pitchFamily="50" charset="0"/>
              </a:rPr>
              <a:t> Ariane</a:t>
            </a:r>
          </a:p>
          <a:p>
            <a:pPr algn="ctr"/>
            <a:r>
              <a:rPr lang="en-US" sz="2400" b="1" dirty="0">
                <a:solidFill>
                  <a:srgbClr val="52CBBE"/>
                </a:solidFill>
                <a:latin typeface="Exo 2" panose="00000500000000000000" pitchFamily="50" charset="0"/>
              </a:rPr>
              <a:t>Daniel Augusto</a:t>
            </a:r>
          </a:p>
          <a:p>
            <a:pPr algn="ctr"/>
            <a:r>
              <a:rPr lang="en-US" sz="2400" b="1" dirty="0">
                <a:solidFill>
                  <a:srgbClr val="52CBBE"/>
                </a:solidFill>
                <a:latin typeface="Exo 2" panose="00000500000000000000" pitchFamily="50" charset="0"/>
              </a:rPr>
              <a:t>Gabriel </a:t>
            </a:r>
            <a:r>
              <a:rPr lang="en-US" sz="2400" b="1" dirty="0" err="1">
                <a:solidFill>
                  <a:srgbClr val="52CBBE"/>
                </a:solidFill>
                <a:latin typeface="Exo 2" panose="00000500000000000000" pitchFamily="50" charset="0"/>
              </a:rPr>
              <a:t>Donno</a:t>
            </a:r>
            <a:endParaRPr lang="en-US" sz="2400" b="1" dirty="0">
              <a:solidFill>
                <a:srgbClr val="52CBBE"/>
              </a:solidFill>
              <a:latin typeface="Exo 2" panose="00000500000000000000" pitchFamily="50" charset="0"/>
            </a:endParaRPr>
          </a:p>
          <a:p>
            <a:pPr algn="ctr"/>
            <a:r>
              <a:rPr lang="en-US" sz="2400" b="1" dirty="0">
                <a:solidFill>
                  <a:srgbClr val="52CBBE"/>
                </a:solidFill>
                <a:latin typeface="Exo 2" panose="00000500000000000000" pitchFamily="50" charset="0"/>
              </a:rPr>
              <a:t>Gabriel </a:t>
            </a:r>
            <a:r>
              <a:rPr lang="en-US" sz="2400" b="1" dirty="0" err="1">
                <a:solidFill>
                  <a:srgbClr val="52CBBE"/>
                </a:solidFill>
                <a:latin typeface="Exo 2" panose="00000500000000000000" pitchFamily="50" charset="0"/>
              </a:rPr>
              <a:t>Gameleira</a:t>
            </a:r>
            <a:endParaRPr lang="en-US" sz="2400" b="1" dirty="0">
              <a:solidFill>
                <a:srgbClr val="52CBBE"/>
              </a:solidFill>
              <a:latin typeface="Exo 2" panose="00000500000000000000" pitchFamily="50" charset="0"/>
            </a:endParaRPr>
          </a:p>
          <a:p>
            <a:pPr algn="ctr"/>
            <a:r>
              <a:rPr lang="en-US" sz="2400" b="1" dirty="0">
                <a:solidFill>
                  <a:srgbClr val="52CBBE"/>
                </a:solidFill>
                <a:latin typeface="Exo 2" panose="00000500000000000000" pitchFamily="50" charset="0"/>
              </a:rPr>
              <a:t>Paulo Henrique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5526837" y="569593"/>
            <a:ext cx="1275682" cy="2032226"/>
            <a:chOff x="3063120" y="999370"/>
            <a:chExt cx="1275682" cy="2032226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999370"/>
              <a:ext cx="627392" cy="627390"/>
            </a:xfrm>
            <a:prstGeom prst="rect">
              <a:avLst/>
            </a:prstGeom>
          </p:spPr>
        </p:pic>
      </p:grpSp>
      <p:pic>
        <p:nvPicPr>
          <p:cNvPr id="2054" name="Picture 6" descr="Resultado de imagem para storyboard vector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496" y="1633729"/>
            <a:ext cx="630365" cy="63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61">
            <a:extLst>
              <a:ext uri="{FF2B5EF4-FFF2-40B4-BE49-F238E27FC236}">
                <a16:creationId xmlns:a16="http://schemas.microsoft.com/office/drawing/2014/main" id="{67DB4514-65BA-420D-BBB3-CCF0A5B397CB}"/>
              </a:ext>
            </a:extLst>
          </p:cNvPr>
          <p:cNvSpPr/>
          <p:nvPr/>
        </p:nvSpPr>
        <p:spPr>
          <a:xfrm>
            <a:off x="9985011" y="23374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62">
            <a:extLst>
              <a:ext uri="{FF2B5EF4-FFF2-40B4-BE49-F238E27FC236}">
                <a16:creationId xmlns:a16="http://schemas.microsoft.com/office/drawing/2014/main" id="{F86CE46E-7143-4535-BF09-36D36B082851}"/>
              </a:ext>
            </a:extLst>
          </p:cNvPr>
          <p:cNvSpPr txBox="1"/>
          <p:nvPr/>
        </p:nvSpPr>
        <p:spPr>
          <a:xfrm rot="16200000">
            <a:off x="9817873" y="3251164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Grupo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155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Exo 2</vt:lpstr>
      <vt:lpstr>Tw Cen MT</vt:lpstr>
      <vt:lpstr>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Aluno</cp:lastModifiedBy>
  <cp:revision>68</cp:revision>
  <dcterms:created xsi:type="dcterms:W3CDTF">2017-01-05T13:17:27Z</dcterms:created>
  <dcterms:modified xsi:type="dcterms:W3CDTF">2019-09-17T00:43:06Z</dcterms:modified>
</cp:coreProperties>
</file>