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98EB9-5EA1-4266-8A6E-407B13E35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07" y="605528"/>
            <a:ext cx="8791575" cy="2387600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de desempenho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F34C1B-4CF5-427E-BFA1-D5C4D547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328" y="3429000"/>
            <a:ext cx="5014707" cy="1655762"/>
          </a:xfrm>
        </p:spPr>
        <p:txBody>
          <a:bodyPr/>
          <a:lstStyle/>
          <a:p>
            <a:r>
              <a:rPr lang="pt-BR" dirty="0">
                <a:latin typeface="Times]"/>
              </a:rPr>
              <a:t>Autores: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Cíntia da silva Galvão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 pereira</a:t>
            </a:r>
          </a:p>
        </p:txBody>
      </p:sp>
    </p:spTree>
    <p:extLst>
      <p:ext uri="{BB962C8B-B14F-4D97-AF65-F5344CB8AC3E}">
        <p14:creationId xmlns:p14="http://schemas.microsoft.com/office/powerpoint/2010/main" val="262763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40A5B-61A8-422D-A6AD-ABDEAF3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8C328-0E34-432B-A5A5-7F847817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9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Times New Roman</vt:lpstr>
      <vt:lpstr>Times]</vt:lpstr>
      <vt:lpstr>Trebuchet MS</vt:lpstr>
      <vt:lpstr>Tw Cen MT</vt:lpstr>
      <vt:lpstr>Circuito</vt:lpstr>
      <vt:lpstr>Teste de desempenho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desempenho</dc:title>
  <dc:creator>Cíntia Galvão</dc:creator>
  <cp:lastModifiedBy>Cíntia Galvão</cp:lastModifiedBy>
  <cp:revision>2</cp:revision>
  <dcterms:created xsi:type="dcterms:W3CDTF">2018-02-07T01:27:53Z</dcterms:created>
  <dcterms:modified xsi:type="dcterms:W3CDTF">2018-02-07T01:37:11Z</dcterms:modified>
</cp:coreProperties>
</file>