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5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2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19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479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38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83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33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37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1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2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8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1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3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4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3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7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67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98EB9-5EA1-4266-8A6E-407B13E35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07" y="605528"/>
            <a:ext cx="8791575" cy="2387600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de desempenho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F34C1B-4CF5-427E-BFA1-D5C4D547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5328" y="3429000"/>
            <a:ext cx="5014707" cy="1655762"/>
          </a:xfrm>
        </p:spPr>
        <p:txBody>
          <a:bodyPr/>
          <a:lstStyle/>
          <a:p>
            <a:r>
              <a:rPr lang="pt-BR" dirty="0">
                <a:latin typeface="Times]"/>
              </a:rPr>
              <a:t>Autores: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Cíntia da silva Galvão 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Lucas silva pereira</a:t>
            </a:r>
          </a:p>
        </p:txBody>
      </p:sp>
    </p:spTree>
    <p:extLst>
      <p:ext uri="{BB962C8B-B14F-4D97-AF65-F5344CB8AC3E}">
        <p14:creationId xmlns:p14="http://schemas.microsoft.com/office/powerpoint/2010/main" val="262763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40A5B-61A8-422D-A6AD-ABDEAF37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Teste de Desempenho?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8C328-0E34-432B-A5A5-7F8478179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 </a:t>
            </a:r>
            <a:r>
              <a:rPr lang="pt-BR" b="1" dirty="0"/>
              <a:t>Teste de Performance</a:t>
            </a:r>
            <a:r>
              <a:rPr lang="pt-BR" dirty="0"/>
              <a:t> consiste em avaliar a capacidade de resposta, robustez, disponibilidade, confiabilidade e escalabilidade de uma aplicação, conforme a quantidade de conexões simultâneas, avaliando seu desempenho em alta carga de trabalho e considerando seu comportamento em circunstâncias normais.​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69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9087B4-505B-4E5D-82DB-7A1079EBB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681" y="155644"/>
            <a:ext cx="9905999" cy="6702356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pt-BR" sz="4800" dirty="0"/>
              <a:t> </a:t>
            </a:r>
            <a:r>
              <a:rPr lang="pt-BR" sz="4800" b="1" dirty="0"/>
              <a:t>Teste de performance</a:t>
            </a:r>
            <a:r>
              <a:rPr lang="pt-BR" sz="4800" dirty="0"/>
              <a:t>, devem ser coletados e analisados itens, como:</a:t>
            </a:r>
          </a:p>
          <a:p>
            <a:pPr marL="0" indent="0" fontAlgn="base">
              <a:buNone/>
            </a:pPr>
            <a:endParaRPr lang="pt-BR" sz="4800" dirty="0"/>
          </a:p>
          <a:p>
            <a:pPr fontAlgn="base"/>
            <a:r>
              <a:rPr lang="pt-BR" sz="4800" dirty="0"/>
              <a:t> O Tempo médio de resposta.</a:t>
            </a:r>
          </a:p>
          <a:p>
            <a:pPr fontAlgn="base"/>
            <a:r>
              <a:rPr lang="pt-BR" sz="4800" dirty="0"/>
              <a:t> Tempo máximo e mínimo de resposta.</a:t>
            </a:r>
          </a:p>
          <a:p>
            <a:pPr fontAlgn="base"/>
            <a:r>
              <a:rPr lang="pt-BR" sz="4800" dirty="0"/>
              <a:t> Quantidade de operações </a:t>
            </a:r>
            <a:r>
              <a:rPr lang="pt-BR" sz="4800" dirty="0" err="1"/>
              <a:t>vs</a:t>
            </a:r>
            <a:r>
              <a:rPr lang="pt-BR" sz="4800" dirty="0"/>
              <a:t> unidade de tempo.</a:t>
            </a:r>
          </a:p>
          <a:p>
            <a:pPr fontAlgn="base"/>
            <a:r>
              <a:rPr lang="pt-BR" sz="4800" dirty="0"/>
              <a:t> Testes por segundo.</a:t>
            </a:r>
          </a:p>
          <a:p>
            <a:pPr fontAlgn="base"/>
            <a:r>
              <a:rPr lang="pt-BR" sz="4800" dirty="0"/>
              <a:t> Testes que resultaram em falha.</a:t>
            </a:r>
          </a:p>
          <a:p>
            <a:pPr fontAlgn="base"/>
            <a:r>
              <a:rPr lang="pt-BR" sz="4800" dirty="0"/>
              <a:t> Tempo médio do teste.</a:t>
            </a:r>
          </a:p>
          <a:p>
            <a:pPr fontAlgn="base"/>
            <a:r>
              <a:rPr lang="pt-BR" sz="4800" dirty="0"/>
              <a:t> Transações por segundo.</a:t>
            </a:r>
          </a:p>
          <a:p>
            <a:pPr fontAlgn="base"/>
            <a:r>
              <a:rPr lang="pt-BR" sz="4800" dirty="0"/>
              <a:t> Requisições por segundo.</a:t>
            </a:r>
          </a:p>
          <a:p>
            <a:pPr fontAlgn="base"/>
            <a:r>
              <a:rPr lang="pt-BR" sz="4800" dirty="0"/>
              <a:t> Tamanho das requisições HTTP, componentes, imagens.</a:t>
            </a:r>
          </a:p>
          <a:p>
            <a:pPr fontAlgn="base"/>
            <a:r>
              <a:rPr lang="pt-BR" sz="4800" dirty="0"/>
              <a:t> Componentes cacheados pelo navegador web, entre outros.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92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CB2CB-149D-48B1-B57B-EB7E27F3E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62809"/>
            <a:ext cx="9905999" cy="391277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pt-BR" b="1" dirty="0"/>
              <a:t>O Teste de Carga:</a:t>
            </a:r>
            <a:endParaRPr lang="pt-BR" dirty="0"/>
          </a:p>
          <a:p>
            <a:pPr fontAlgn="base"/>
            <a:r>
              <a:rPr lang="pt-BR" dirty="0"/>
              <a:t>Um dos tipos de Teste de Performance, é o teste de carga. É geralmente realizado para identificar o comportamento do sistema sob uma carga especifica esperada. O que pode ser uma quantidade esperada de usuários simultâneos, uma quantidade de operações por hora ou um determinado numero de transações no sistema em teste.</a:t>
            </a:r>
          </a:p>
          <a:p>
            <a:pPr fontAlgn="base"/>
            <a:r>
              <a:rPr lang="pt-BR" dirty="0"/>
              <a:t>Este tipo de teste é ideal para verificar se a aplicação, servidor web ou banco de dados em teste, mantém um bom comportamento durante sua carga habitual de trabalho.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41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5F2AF-AD71-485B-AECA-5B454D22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618518"/>
            <a:ext cx="10252281" cy="1478570"/>
          </a:xfrm>
        </p:spPr>
        <p:txBody>
          <a:bodyPr/>
          <a:lstStyle/>
          <a:p>
            <a:r>
              <a:rPr lang="pt-BR" dirty="0"/>
              <a:t>Como pode ser realizado o teste?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00F502-0BB0-4488-A0EF-79DDDA065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Apache </a:t>
            </a:r>
            <a:r>
              <a:rPr lang="pt-BR" dirty="0" err="1"/>
              <a:t>JMeter</a:t>
            </a:r>
            <a:r>
              <a:rPr lang="pt-BR" dirty="0"/>
              <a:t> pode ser usado para testar o desempenho em recursos estáticos e dinâmicos, aplicativos dinâmicos da Web. </a:t>
            </a:r>
          </a:p>
          <a:p>
            <a:r>
              <a:rPr lang="pt-BR" dirty="0"/>
              <a:t>Ele pode ser usado para simular uma carga pesada em um servidor, grupo de servidores, rede ou objeto para testar sua força ou para analisar o desempenho geral sob diferentes tipos de carga.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256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3C827-1625-47B4-A0F1-6D167BAD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76061"/>
            <a:ext cx="9905999" cy="3541714"/>
          </a:xfrm>
        </p:spPr>
        <p:txBody>
          <a:bodyPr/>
          <a:lstStyle/>
          <a:p>
            <a:r>
              <a:rPr lang="pt-BR" b="1" dirty="0"/>
              <a:t>O que é </a:t>
            </a:r>
            <a:r>
              <a:rPr lang="pt-BR" b="1" dirty="0" err="1"/>
              <a:t>JMeter</a:t>
            </a:r>
            <a:r>
              <a:rPr lang="pt-BR" b="1" dirty="0"/>
              <a:t>?</a:t>
            </a:r>
            <a:r>
              <a:rPr lang="pt-BR" dirty="0"/>
              <a:t> 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É um software de código aberto 100% uma aplicação JAVA; projetado para carregar o comportamento funcional do teste e medir o desempenho.</a:t>
            </a:r>
          </a:p>
          <a:p>
            <a:r>
              <a:rPr lang="pt-BR" dirty="0"/>
              <a:t>Ele é projetado originalmente para testar aplicativos web, mas desde então foi expandido para outras </a:t>
            </a:r>
            <a:r>
              <a:rPr lang="pt-BR" dirty="0" err="1"/>
              <a:t>funcções</a:t>
            </a:r>
            <a:r>
              <a:rPr lang="pt-BR" dirty="0"/>
              <a:t> de teste.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156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61F67-3B09-44E5-BAA3-6D26A5DD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 </a:t>
            </a:r>
            <a:r>
              <a:rPr lang="pt-BR" dirty="0" err="1"/>
              <a:t>bibliografica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558293-5FC1-4D6A-9540-1801B577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https://www.testar.me/teste-de-performance</a:t>
            </a:r>
          </a:p>
        </p:txBody>
      </p:sp>
    </p:spTree>
    <p:extLst>
      <p:ext uri="{BB962C8B-B14F-4D97-AF65-F5344CB8AC3E}">
        <p14:creationId xmlns:p14="http://schemas.microsoft.com/office/powerpoint/2010/main" val="3890310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65</TotalTime>
  <Words>194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Times]</vt:lpstr>
      <vt:lpstr>Trebuchet MS</vt:lpstr>
      <vt:lpstr>Tw Cen MT</vt:lpstr>
      <vt:lpstr>Circuito</vt:lpstr>
      <vt:lpstr>Teste de desempenho</vt:lpstr>
      <vt:lpstr>O que é Teste de Desempenho? </vt:lpstr>
      <vt:lpstr>Apresentação do PowerPoint</vt:lpstr>
      <vt:lpstr>Apresentação do PowerPoint</vt:lpstr>
      <vt:lpstr>Como pode ser realizado o teste?</vt:lpstr>
      <vt:lpstr>Apresentação do PowerPoint</vt:lpstr>
      <vt:lpstr>Referência bibliografica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desempenho</dc:title>
  <dc:creator>Cíntia Galvão</dc:creator>
  <cp:lastModifiedBy>Cíntia Galvão</cp:lastModifiedBy>
  <cp:revision>6</cp:revision>
  <dcterms:created xsi:type="dcterms:W3CDTF">2018-02-07T01:27:53Z</dcterms:created>
  <dcterms:modified xsi:type="dcterms:W3CDTF">2018-02-07T18:44:14Z</dcterms:modified>
</cp:coreProperties>
</file>