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  <p:embeddedFont>
      <p:font typeface="Proxima Nova Extrabold" panose="020B0604020202020204" charset="0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fBQIi2JAzU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cd232f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cd232fb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748d31f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748d31f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748d31f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748d31f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7dd575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7dd575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Aula: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https://youtu.be/ffBQIi2JAzU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a07ce6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a07ce6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a748d31f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a748d31f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218981" y="1508930"/>
            <a:ext cx="6924900" cy="2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29524" y="3131960"/>
            <a:ext cx="49464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i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594225" y="10550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400"/>
              <a:buNone/>
              <a:defRPr sz="2400"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6897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4800"/>
              <a:buNone/>
              <a:defRPr sz="4800"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94225" y="10550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400"/>
              <a:buNone/>
              <a:defRPr sz="2400"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6897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4800"/>
              <a:buNone/>
              <a:defRPr sz="4800"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218981" y="1508930"/>
            <a:ext cx="6924900" cy="2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1229524" y="3131960"/>
            <a:ext cx="49464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i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64EF7"/>
              </a:buClr>
              <a:buSzPts val="2500"/>
              <a:buFont typeface="Proxima Nova"/>
              <a:buNone/>
              <a:defRPr sz="2500" b="1">
                <a:solidFill>
                  <a:srgbClr val="364EF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 idx="2"/>
          </p:nvPr>
        </p:nvSpPr>
        <p:spPr>
          <a:xfrm>
            <a:off x="652230" y="1508930"/>
            <a:ext cx="69249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F1B6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64EF7"/>
              </a:buClr>
              <a:buSzPts val="2500"/>
              <a:buFont typeface="Proxima Nova"/>
              <a:buNone/>
              <a:defRPr sz="2500" b="1">
                <a:solidFill>
                  <a:srgbClr val="364EF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 idx="2"/>
          </p:nvPr>
        </p:nvSpPr>
        <p:spPr>
          <a:xfrm>
            <a:off x="652230" y="1508930"/>
            <a:ext cx="69249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F1B6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24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622300" y="1798300"/>
            <a:ext cx="59865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ACADEMIA CAPGEMINI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ATIVIDADE PRÁTICA - 66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24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306198" y="1588975"/>
            <a:ext cx="656400" cy="107700"/>
          </a:xfrm>
          <a:prstGeom prst="rect">
            <a:avLst/>
          </a:prstGeom>
          <a:solidFill>
            <a:srgbClr val="EBB3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8"/>
          <p:cNvSpPr txBox="1"/>
          <p:nvPr/>
        </p:nvSpPr>
        <p:spPr>
          <a:xfrm>
            <a:off x="1209875" y="1772875"/>
            <a:ext cx="7350600" cy="10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 013</a:t>
            </a:r>
            <a:endParaRPr sz="3500" b="1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- ATP66</a:t>
            </a:r>
            <a:endParaRPr sz="3500" b="1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1287879" y="2819950"/>
            <a:ext cx="7272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- API REST- Atividade Prática 66</a:t>
            </a:r>
            <a:endParaRPr sz="2500" i="1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Atividade prática 66</a:t>
            </a:r>
            <a:endParaRPr sz="2500" i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142375" y="1508925"/>
            <a:ext cx="7434900" cy="30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Nesta atividade trabalharemos com o framework Spring, utilizando persistência, Web MVC, Thymeleaf, bootstrap e tambem API REST.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Nos slides seguintes estarão as instruções para realização desta atividade prática individual.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Bons estudos!</a:t>
            </a:r>
            <a:endParaRPr sz="1500" b="1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606850" y="577425"/>
            <a:ext cx="7615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API REST - ATP66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142375" y="1257150"/>
            <a:ext cx="7779000" cy="376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 dirty="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como base o código gerado na ATP65.</a:t>
            </a: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 dirty="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Adicione uma camada para armazenar os endpoint rest, chamada </a:t>
            </a:r>
            <a:r>
              <a:rPr lang="en" sz="1500" b="1" dirty="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api</a:t>
            </a:r>
            <a:r>
              <a:rPr lang="en" sz="1500" dirty="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 dirty="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uma controller rest para clientes</a:t>
            </a:r>
            <a:endParaRPr sz="1050" dirty="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 dirty="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os 4 métodos para tratar todas as operações de CRUD. Os métodos devem responder a uma única url, que deve ser precedida por </a:t>
            </a:r>
            <a:r>
              <a:rPr lang="en" sz="1500" b="1" dirty="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/api.</a:t>
            </a:r>
            <a:endParaRPr sz="1500" b="1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 dirty="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Testes as operações de crud com o aplicativo Insomnia</a:t>
            </a: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555225" y="577425"/>
            <a:ext cx="7748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API REST - ATP66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142375" y="1257150"/>
            <a:ext cx="7779000" cy="376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Adicione os arquivos da atividade em um repositório GIT. Envie as alterações para o GitHub através dos comandos do GIT. 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No GitHub, adicione o usuário </a:t>
            </a:r>
            <a:r>
              <a:rPr lang="en" sz="1500" b="1" i="1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maykondgranemann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, como colaborador.</a:t>
            </a: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1"/>
          <p:cNvSpPr txBox="1"/>
          <p:nvPr/>
        </p:nvSpPr>
        <p:spPr>
          <a:xfrm>
            <a:off x="555225" y="577425"/>
            <a:ext cx="7748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API REST - ATP66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24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25500" y="1886150"/>
            <a:ext cx="7634100" cy="21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solidFill>
                  <a:srgbClr val="EDAD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#</a:t>
            </a:r>
            <a:r>
              <a:rPr lang="en" sz="7300">
                <a:solidFill>
                  <a:srgbClr val="EAEA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goCap2021</a:t>
            </a:r>
            <a:endParaRPr sz="7300">
              <a:solidFill>
                <a:srgbClr val="EAEAF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Proxima Nova</vt:lpstr>
      <vt:lpstr>Arial</vt:lpstr>
      <vt:lpstr>Proxima Nova Extrabold</vt:lpstr>
      <vt:lpstr>Courier New</vt:lpstr>
      <vt:lpstr>Simple Light</vt:lpstr>
      <vt:lpstr>Simple Light</vt:lpstr>
      <vt:lpstr>ACADEMIA CAPGEMINI  ATIVIDADE PRÁTICA - 66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CAPGEMINI  ATIVIDADE PRÁTICA - 66</dc:title>
  <cp:lastModifiedBy>Belem, Cintia Maria Cordeiro de Souza</cp:lastModifiedBy>
  <cp:revision>1</cp:revision>
  <dcterms:modified xsi:type="dcterms:W3CDTF">2021-11-30T18:19:56Z</dcterms:modified>
</cp:coreProperties>
</file>