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Proxima Nova Extrabold" panose="020B060402020202020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vSOqdZZsyU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d232f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d232fb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a748d31f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a748d31f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748d31f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748d31f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7dd575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7dd575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Aula: </a:t>
            </a:r>
            <a:r>
              <a:rPr lang="pt-BR" sz="180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https://youtu.be/MvSOqdZZsyU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a07ce65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a07ce65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fa07ce6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fa07ce65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748d31f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748d31f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18981" y="1508930"/>
            <a:ext cx="6924900" cy="2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29524" y="3131960"/>
            <a:ext cx="49464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594225" y="10550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400"/>
              <a:buNone/>
              <a:defRPr sz="2400"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897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4800"/>
              <a:buNone/>
              <a:defRPr sz="4800">
                <a:solidFill>
                  <a:srgbClr val="EDAD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94225" y="10550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500"/>
              <a:buNone/>
              <a:defRPr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800"/>
              <a:buNone/>
              <a:defRPr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2400"/>
              <a:buNone/>
              <a:defRPr sz="2400"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6897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4800"/>
              <a:buNone/>
              <a:defRPr sz="4800">
                <a:solidFill>
                  <a:srgbClr val="EDA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218981" y="1508930"/>
            <a:ext cx="6924900" cy="2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1229524" y="3131960"/>
            <a:ext cx="49464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DAD00"/>
              </a:buClr>
              <a:buSzPts val="3600"/>
              <a:buNone/>
              <a:defRPr sz="3600">
                <a:solidFill>
                  <a:srgbClr val="EDAD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64EF7"/>
              </a:buClr>
              <a:buSzPts val="2500"/>
              <a:buFont typeface="Proxima Nova"/>
              <a:buNone/>
              <a:defRPr sz="2500" b="1">
                <a:solidFill>
                  <a:srgbClr val="364EF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 idx="2"/>
          </p:nvPr>
        </p:nvSpPr>
        <p:spPr>
          <a:xfrm>
            <a:off x="652230" y="1508930"/>
            <a:ext cx="69249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F1B6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526093" y="229340"/>
            <a:ext cx="49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64EF7"/>
              </a:buClr>
              <a:buSzPts val="2500"/>
              <a:buFont typeface="Proxima Nova"/>
              <a:buNone/>
              <a:defRPr sz="2500" b="1">
                <a:solidFill>
                  <a:srgbClr val="364EF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 idx="2"/>
          </p:nvPr>
        </p:nvSpPr>
        <p:spPr>
          <a:xfrm>
            <a:off x="652230" y="1508930"/>
            <a:ext cx="6924900" cy="2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0F1B67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622300" y="1798300"/>
            <a:ext cx="59865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ACADEMIA CAPGEMINI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ATIVIDADE PRÁTICA - 64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306198" y="1588975"/>
            <a:ext cx="656400" cy="107700"/>
          </a:xfrm>
          <a:prstGeom prst="rect">
            <a:avLst/>
          </a:prstGeom>
          <a:solidFill>
            <a:srgbClr val="EBB3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8"/>
          <p:cNvSpPr txBox="1"/>
          <p:nvPr/>
        </p:nvSpPr>
        <p:spPr>
          <a:xfrm>
            <a:off x="1209875" y="1772875"/>
            <a:ext cx="7350600" cy="10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MÓDULO 012</a:t>
            </a:r>
            <a:endParaRPr sz="3500" b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- ATP64</a:t>
            </a:r>
            <a:endParaRPr sz="3500" b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1287879" y="2819950"/>
            <a:ext cx="7272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EAEAF4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- MVC - Atividade Prática 64</a:t>
            </a:r>
            <a:endParaRPr sz="2500" i="1">
              <a:solidFill>
                <a:srgbClr val="EAEA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Atividade prática 64</a:t>
            </a:r>
            <a:endParaRPr sz="2500" i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142375" y="1508925"/>
            <a:ext cx="7434900" cy="3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Nesta atividade trabalharemos com o framework Spring, utilizando sua camada de persistencia - Spring DATA e tambem sua camada web com Spring MVC.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Nos slides seguintes estarão as instruções para realização desta atividade prática individual.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Bons estudos!</a:t>
            </a:r>
            <a:endParaRPr sz="1500" b="1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606850" y="577425"/>
            <a:ext cx="7615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MVC - ATP64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142375" y="1257150"/>
            <a:ext cx="7779000" cy="37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Acesse o site de criação de projetos spring no endereço:  </a:t>
            </a:r>
            <a:r>
              <a:rPr lang="en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https://start.spring.io/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 projeto com as dependências do Spring JPA, Driver do Postgres, Spring WEB, Spring Boot DevTools e Thymeleaf.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Gere o projeto, descompacte a pasta e cole em repositório GIT.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Adicione as configurações de banco de dados no arquivo r</a:t>
            </a:r>
            <a:r>
              <a:rPr lang="en" sz="1500" b="1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esources/ application.properties</a:t>
            </a:r>
            <a:endParaRPr sz="1500" b="1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Caso necessário, adicione uma porta diferente para o tomcat no </a:t>
            </a:r>
            <a:r>
              <a:rPr lang="en" sz="1500" b="1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application.properties.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(server.port = 8090)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MVC - ATP64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142375" y="1257150"/>
            <a:ext cx="7779000" cy="37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Altere o POM.XML para conter a versão do java que está configurada na sua JAVA_HOME;</a:t>
            </a: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 os comandos clean e install do maven.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Caso necessário, execute o comando Clean Workspace no Java Projects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Teste a aplicação executando a classe java que já veio com o projeto.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as pastas para as camadas: model, repository e controller.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uma model, uma repository e uma controller para Cadastro de Clientes.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Crie os templates para que o usuario possa listar, cadastrar, editar e deletar.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MVC - ATP64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5F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142375" y="1257150"/>
            <a:ext cx="7779000" cy="376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Teste a aplicação para verificar se todas as funcionalidade do CRUD estão funcionando através da camada visual (templates html).</a:t>
            </a: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Adicione os arquivos da atividade em um repositório GIT. Envie as alterações para o GitHub através dos comandos do GIT. </a:t>
            </a: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EDAD00"/>
                </a:solidFill>
                <a:latin typeface="Proxima Nova"/>
                <a:ea typeface="Proxima Nova"/>
                <a:cs typeface="Proxima Nova"/>
                <a:sym typeface="Proxima Nova"/>
              </a:rPr>
              <a:t>_  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No GitHub, adicione o usuário </a:t>
            </a:r>
            <a:r>
              <a:rPr lang="en" sz="1500" b="1" i="1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maykondgranemann</a:t>
            </a:r>
            <a:r>
              <a:rPr lang="en" sz="1500">
                <a:solidFill>
                  <a:srgbClr val="2F1242"/>
                </a:solidFill>
                <a:latin typeface="Proxima Nova"/>
                <a:ea typeface="Proxima Nova"/>
                <a:cs typeface="Proxima Nova"/>
                <a:sym typeface="Proxima Nova"/>
              </a:rPr>
              <a:t>, como colaborador.</a:t>
            </a: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EDAD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2F1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22"/>
          <p:cNvSpPr txBox="1"/>
          <p:nvPr/>
        </p:nvSpPr>
        <p:spPr>
          <a:xfrm>
            <a:off x="555225" y="577425"/>
            <a:ext cx="77484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2F1242"/>
                </a:solidFill>
                <a:highlight>
                  <a:srgbClr val="EBB319"/>
                </a:highlight>
                <a:latin typeface="Proxima Nova"/>
                <a:ea typeface="Proxima Nova"/>
                <a:cs typeface="Proxima Nova"/>
                <a:sym typeface="Proxima Nova"/>
              </a:rPr>
              <a:t>SPRING - MVC - ATP64</a:t>
            </a:r>
            <a:endParaRPr sz="2500" b="1">
              <a:solidFill>
                <a:srgbClr val="2F1242"/>
              </a:solidFill>
              <a:highlight>
                <a:srgbClr val="EBB319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24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25500" y="1886150"/>
            <a:ext cx="7634100" cy="21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solidFill>
                  <a:srgbClr val="EDAD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#</a:t>
            </a:r>
            <a:r>
              <a:rPr lang="en" sz="7300">
                <a:solidFill>
                  <a:srgbClr val="EAEAF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goCap2021</a:t>
            </a:r>
            <a:endParaRPr sz="7300">
              <a:solidFill>
                <a:srgbClr val="EAEAF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Proxima Nova Extrabold</vt:lpstr>
      <vt:lpstr>Proxima Nova</vt:lpstr>
      <vt:lpstr>Courier New</vt:lpstr>
      <vt:lpstr>Simple Light</vt:lpstr>
      <vt:lpstr>Simple Light</vt:lpstr>
      <vt:lpstr>ACADEMIA CAPGEMINI  ATIVIDADE PRÁTICA - 64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CAPGEMINI  ATIVIDADE PRÁTICA - 64</dc:title>
  <cp:lastModifiedBy>Belem, Cintia Maria Cordeiro de Souza</cp:lastModifiedBy>
  <cp:revision>1</cp:revision>
  <dcterms:modified xsi:type="dcterms:W3CDTF">2021-11-30T18:21:35Z</dcterms:modified>
</cp:coreProperties>
</file>