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Fugaz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schemas.openxmlformats.org/officeDocument/2006/relationships/font" Target="fonts/Fugaz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f28e78a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2f28e78a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2f28e78a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6000"/>
              <a:buFont typeface="Fugaz One"/>
              <a:buNone/>
              <a:defRPr sz="6000">
                <a:solidFill>
                  <a:srgbClr val="37474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365125"/>
            <a:ext cx="12271664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0" y="365125"/>
            <a:ext cx="121920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ugaz One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0" y="365125"/>
            <a:ext cx="121920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ugaz One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0" y="365125"/>
            <a:ext cx="12271664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rgbClr val="99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8200" y="3812381"/>
            <a:ext cx="10515600" cy="1500187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ugaz On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ugaz On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365125"/>
            <a:ext cx="12271664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ugaz One"/>
              <a:buNone/>
              <a:defRPr b="0" i="0" sz="4400" u="none" cap="none" strike="noStrik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990500" y="557525"/>
            <a:ext cx="10466700" cy="18951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ugaz One"/>
              <a:buNone/>
            </a:pPr>
            <a:r>
              <a:rPr lang="pt-BR" sz="4400">
                <a:solidFill>
                  <a:schemeClr val="lt1"/>
                </a:solidFill>
              </a:rPr>
              <a:t>PROGRAMAÇÃO E 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Fugaz One"/>
              <a:buNone/>
            </a:pPr>
            <a:r>
              <a:rPr lang="pt-BR" sz="4400">
                <a:solidFill>
                  <a:schemeClr val="lt1"/>
                </a:solidFill>
              </a:rPr>
              <a:t>ALGORITMOS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22463" y="3367848"/>
            <a:ext cx="6329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Estrutura de Decisão /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365125"/>
            <a:ext cx="121920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259"/>
              <a:t>Criar Algoritmo no VISUALG, Fluxograma e Teste de Mesa</a:t>
            </a:r>
            <a:endParaRPr sz="3259"/>
          </a:p>
        </p:txBody>
      </p:sp>
      <p:sp>
        <p:nvSpPr>
          <p:cNvPr id="96" name="Google Shape;96;p14"/>
          <p:cNvSpPr txBox="1"/>
          <p:nvPr/>
        </p:nvSpPr>
        <p:spPr>
          <a:xfrm>
            <a:off x="91775" y="1612875"/>
            <a:ext cx="11824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1)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Faça um algoritmo que receba um número e mostre uma mensagem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este número é maior que 10.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2) </a:t>
            </a: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peça ao usuário um valor de salário e um valor de gasto mensal. </a:t>
            </a:r>
            <a:r>
              <a:rPr b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</a:t>
            </a: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salário for menor que o gasto mensal, apresentar saldo negativo, </a:t>
            </a:r>
            <a:r>
              <a:rPr b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senão </a:t>
            </a: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saldo positivo.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Faça um algoritmo que receba o nome e a idade de uma pessoa e mostre uma mensagem indicando o nome e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é maior de idade,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senão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menor de idade.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Faça um algoritmo que leia o nome de um aluno e as 2 notas dos 4 bimestres. No final informar o nome do aluno e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a média das 2 notas for maior ou igual a 7, apresentar a mensagem Aprovado,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senão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apresentar  mensagem Reprovado.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196900" y="91775"/>
            <a:ext cx="11588400" cy="7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receba um valor de saldo com as 3 últimas movimentações (podendo ser débito- ou crédito+) e o saldo atual após as movimentações. Ao final, mostrar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 saldo está positivo,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senão 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negativo.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6) 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receba informações de uma temperatura.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 temperatura for abaixo de 20, será Frio,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senão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 a temperatura for abaixo de 25, será Normal,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senão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será Quente.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7) </a:t>
            </a: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receba um número e diga </a:t>
            </a:r>
            <a:r>
              <a:rPr b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</a:t>
            </a: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este número está no intervalo entre 100 e 200.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8) 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receba uma menção, podendo ser I, R, B ou MB.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 aluno tirou I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R, está Reprovado,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senão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 o aluno tirou B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MB está Aprovado. 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9) 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Faça um algoritmo que peça valores de dia, mês e ano. O programa deverá retornar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 data é válida ou inválida. Para data válida, considere meses com 29, 30 e 31 dias, o dia deve ser maior que zero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meses são de 01 a 12 </a:t>
            </a:r>
            <a:r>
              <a:rPr b="1"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ano deve ser menor que o ano atual, senão a data é inválida. </a:t>
            </a:r>
            <a:endParaRPr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