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6.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7.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9.xml" ContentType="application/vnd.openxmlformats-officedocument.presentationml.notesSlid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10.xml" ContentType="application/vnd.openxmlformats-officedocument.presentationml.notesSlide+xml"/>
  <Override PartName="/ppt/charts/chart24.xml" ContentType="application/vnd.openxmlformats-officedocument.drawingml.chart+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notesSlides/notesSlide11.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notesSlides/notesSlide12.xml" ContentType="application/vnd.openxmlformats-officedocument.presentationml.notesSlide+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notesSlides/notesSlide13.xml" ContentType="application/vnd.openxmlformats-officedocument.presentationml.notesSlide+xml"/>
  <Override PartName="/ppt/charts/chart32.xml" ContentType="application/vnd.openxmlformats-officedocument.drawingml.chart+xml"/>
  <Override PartName="/ppt/charts/chart33.xml" ContentType="application/vnd.openxmlformats-officedocument.drawingml.chart+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notesSlides/notesSlide14.xml" ContentType="application/vnd.openxmlformats-officedocument.presentationml.notesSlide+xml"/>
  <Override PartName="/ppt/charts/chart34.xml" ContentType="application/vnd.openxmlformats-officedocument.drawingml.chart+xml"/>
  <Override PartName="/ppt/charts/chart35.xml" ContentType="application/vnd.openxmlformats-officedocument.drawingml.chart+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notesSlides/notesSlide15.xml" ContentType="application/vnd.openxmlformats-officedocument.presentationml.notesSlide+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notesSlides/notesSlide16.xml" ContentType="application/vnd.openxmlformats-officedocument.presentationml.notesSlide+xml"/>
  <Override PartName="/ppt/tags/tag611.xml" ContentType="application/vnd.openxmlformats-officedocument.presentationml.tags+xml"/>
  <Override PartName="/ppt/notesSlides/notesSlide17.xml" ContentType="application/vnd.openxmlformats-officedocument.presentationml.notesSlide+xml"/>
  <Override PartName="/ppt/tags/tag6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58" r:id="rId2"/>
    <p:sldId id="930" r:id="rId3"/>
    <p:sldId id="1008" r:id="rId4"/>
    <p:sldId id="1048" r:id="rId5"/>
    <p:sldId id="1017" r:id="rId6"/>
    <p:sldId id="1049" r:id="rId7"/>
    <p:sldId id="1050" r:id="rId8"/>
    <p:sldId id="1062" r:id="rId9"/>
    <p:sldId id="1051" r:id="rId10"/>
    <p:sldId id="1052" r:id="rId11"/>
    <p:sldId id="1053" r:id="rId12"/>
    <p:sldId id="1054" r:id="rId13"/>
    <p:sldId id="1055" r:id="rId14"/>
    <p:sldId id="1056" r:id="rId15"/>
    <p:sldId id="1057" r:id="rId16"/>
    <p:sldId id="1058" r:id="rId17"/>
    <p:sldId id="1060" r:id="rId18"/>
    <p:sldId id="1061" r:id="rId19"/>
    <p:sldId id="969" r:id="rId20"/>
    <p:sldId id="1064" r:id="rId21"/>
    <p:sldId id="1063"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200"/>
    <a:srgbClr val="915E00"/>
    <a:srgbClr val="D4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84" d="100"/>
          <a:sy n="84" d="100"/>
        </p:scale>
        <p:origin x="7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4.xlsb"/></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Binary_Worksheet15.xlsb"/></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Binary_Worksheet16.xlsb"/></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Binary_Worksheet17.xlsb"/></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Binary_Worksheet18.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Binary_Worksheet19.xlsb"/></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Binary_Worksheet20.xlsb"/></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Binary_Worksheet21.xlsb"/></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Binary_Worksheet22.xlsb"/></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Binary_Worksheet23.xlsb"/></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Binary_Worksheet24.xlsb"/></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Binary_Worksheet25.xlsb"/></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Binary_Worksheet26.xlsb"/></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Binary_Worksheet27.xlsb"/></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Binary_Worksheet28.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Binary_Worksheet29.xlsb"/></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Binary_Worksheet30.xlsb"/></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Binary_Worksheet31.xlsb"/></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Binary_Worksheet32.xlsb"/></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Binary_Worksheet33.xlsb"/></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Binary_Worksheet34.xlsb"/></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Binary_Worksheet35.xlsb"/></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Binary_Worksheet36.xlsb"/></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Binary_Worksheet37.xlsb"/></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Binary_Worksheet38.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1423149905123338"/>
          <c:y val="0.10077519379844961"/>
          <c:w val="0.37115749525616698"/>
          <c:h val="0.79844961240310075"/>
        </c:manualLayout>
      </c:layout>
      <c:barChart>
        <c:barDir val="bar"/>
        <c:grouping val="stacked"/>
        <c:varyColors val="0"/>
        <c:ser>
          <c:idx val="0"/>
          <c:order val="0"/>
          <c:spPr>
            <a:solidFill>
              <a:schemeClr val="accent1"/>
            </a:solidFill>
            <a:ln>
              <a:noFill/>
            </a:ln>
          </c:spPr>
          <c:invertIfNegative val="0"/>
          <c:dLbls>
            <c:dLbl>
              <c:idx val="0"/>
              <c:layout>
                <c:manualLayout>
                  <c:x val="0"/>
                  <c:y val="9.6899224806201549E-3"/>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AC1-4A13-BF41-D2A47D09161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82868</c:v>
                </c:pt>
              </c:numCache>
            </c:numRef>
          </c:val>
          <c:extLst>
            <c:ext xmlns:c16="http://schemas.microsoft.com/office/drawing/2014/chart" uri="{C3380CC4-5D6E-409C-BE32-E72D297353CC}">
              <c16:uniqueId val="{00000001-BAC1-4A13-BF41-D2A47D09161D}"/>
            </c:ext>
          </c:extLst>
        </c:ser>
        <c:dLbls>
          <c:showLegendKey val="0"/>
          <c:showVal val="0"/>
          <c:showCatName val="0"/>
          <c:showSerName val="0"/>
          <c:showPercent val="0"/>
          <c:showBubbleSize val="0"/>
        </c:dLbls>
        <c:gapWidth val="0"/>
        <c:overlap val="100"/>
        <c:axId val="1098180656"/>
        <c:axId val="1"/>
      </c:barChart>
      <c:catAx>
        <c:axId val="1098180656"/>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2868"/>
          <c:min val="0"/>
        </c:scaling>
        <c:delete val="1"/>
        <c:axPos val="t"/>
        <c:numFmt formatCode="General" sourceLinked="1"/>
        <c:majorTickMark val="out"/>
        <c:minorTickMark val="none"/>
        <c:tickLblPos val="nextTo"/>
        <c:crossAx val="1098180656"/>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971537001897534"/>
          <c:y val="6.3337393422655291E-2"/>
          <c:w val="0.50474383301707781"/>
          <c:h val="0.8733252131546893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741-4C14-AF9C-19B1A877A17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82868</c:v>
                </c:pt>
              </c:numCache>
            </c:numRef>
          </c:val>
          <c:extLst>
            <c:ext xmlns:c16="http://schemas.microsoft.com/office/drawing/2014/chart" uri="{C3380CC4-5D6E-409C-BE32-E72D297353CC}">
              <c16:uniqueId val="{00000001-5741-4C14-AF9C-19B1A877A172}"/>
            </c:ext>
          </c:extLst>
        </c:ser>
        <c:dLbls>
          <c:showLegendKey val="0"/>
          <c:showVal val="0"/>
          <c:showCatName val="0"/>
          <c:showSerName val="0"/>
          <c:showPercent val="0"/>
          <c:showBubbleSize val="0"/>
        </c:dLbls>
        <c:gapWidth val="50"/>
        <c:overlap val="100"/>
        <c:axId val="1257518240"/>
        <c:axId val="1"/>
      </c:barChart>
      <c:catAx>
        <c:axId val="125751824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2868"/>
          <c:min val="0"/>
        </c:scaling>
        <c:delete val="1"/>
        <c:axPos val="t"/>
        <c:numFmt formatCode="General" sourceLinked="1"/>
        <c:majorTickMark val="out"/>
        <c:minorTickMark val="none"/>
        <c:tickLblPos val="nextTo"/>
        <c:crossAx val="1257518240"/>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956795522126998E-3"/>
          <c:y val="4.3153526970954356E-2"/>
          <c:w val="0.98180864089557462"/>
          <c:h val="0.91369294605809126"/>
        </c:manualLayout>
      </c:layout>
      <c:barChart>
        <c:barDir val="col"/>
        <c:grouping val="stacked"/>
        <c:varyColors val="0"/>
        <c:ser>
          <c:idx val="0"/>
          <c:order val="0"/>
          <c:spPr>
            <a:solidFill>
              <a:srgbClr val="FF0000"/>
            </a:solidFill>
            <a:ln>
              <a:noFill/>
            </a:ln>
          </c:spPr>
          <c:invertIfNegative val="0"/>
          <c:dPt>
            <c:idx val="17"/>
            <c:invertIfNegative val="0"/>
            <c:bubble3D val="0"/>
            <c:spPr>
              <a:solidFill>
                <a:schemeClr val="accent1"/>
              </a:solidFill>
              <a:ln>
                <a:noFill/>
              </a:ln>
            </c:spPr>
            <c:extLst>
              <c:ext xmlns:c16="http://schemas.microsoft.com/office/drawing/2014/chart" uri="{C3380CC4-5D6E-409C-BE32-E72D297353CC}">
                <c16:uniqueId val="{00000000-7D13-498F-B00C-BD1DC56557D3}"/>
              </c:ext>
            </c:extLst>
          </c:dPt>
          <c:dLbls>
            <c:dLbl>
              <c:idx val="8"/>
              <c:layout>
                <c:manualLayout>
                  <c:x val="0"/>
                  <c:y val="-2.4896265560165973E-3"/>
                </c:manualLayout>
              </c:layout>
              <c:numFmt formatCode="#,##0;&quot;-&quot;#,##0" sourceLinked="0"/>
              <c:spPr>
                <a:noFill/>
                <a:ln>
                  <a:noFill/>
                </a:ln>
              </c:spPr>
              <c:txPr>
                <a:bodyPr wrap="none"/>
                <a:lstStyle/>
                <a:p>
                  <a:pPr>
                    <a:defRPr sz="1000"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D13-498F-B00C-BD1DC56557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Sheet1!$A$1:$R$1</c:f>
              <c:numCache>
                <c:formatCode>General</c:formatCode>
                <c:ptCount val="18"/>
                <c:pt idx="0">
                  <c:v>19</c:v>
                </c:pt>
                <c:pt idx="1">
                  <c:v>9789</c:v>
                </c:pt>
                <c:pt idx="2">
                  <c:v>3</c:v>
                </c:pt>
                <c:pt idx="3">
                  <c:v>54</c:v>
                </c:pt>
                <c:pt idx="4">
                  <c:v>3</c:v>
                </c:pt>
                <c:pt idx="5">
                  <c:v>4463</c:v>
                </c:pt>
                <c:pt idx="6">
                  <c:v>1130</c:v>
                </c:pt>
                <c:pt idx="7">
                  <c:v>124</c:v>
                </c:pt>
                <c:pt idx="8">
                  <c:v>4372</c:v>
                </c:pt>
                <c:pt idx="9">
                  <c:v>7526</c:v>
                </c:pt>
                <c:pt idx="10">
                  <c:v>130</c:v>
                </c:pt>
                <c:pt idx="11">
                  <c:v>609</c:v>
                </c:pt>
                <c:pt idx="12">
                  <c:v>2</c:v>
                </c:pt>
                <c:pt idx="13">
                  <c:v>299</c:v>
                </c:pt>
                <c:pt idx="14">
                  <c:v>3658</c:v>
                </c:pt>
                <c:pt idx="15">
                  <c:v>49</c:v>
                </c:pt>
                <c:pt idx="16">
                  <c:v>81</c:v>
                </c:pt>
                <c:pt idx="17">
                  <c:v>6</c:v>
                </c:pt>
              </c:numCache>
            </c:numRef>
          </c:val>
          <c:extLst>
            <c:ext xmlns:c16="http://schemas.microsoft.com/office/drawing/2014/chart" uri="{C3380CC4-5D6E-409C-BE32-E72D297353CC}">
              <c16:uniqueId val="{00000002-7D13-498F-B00C-BD1DC56557D3}"/>
            </c:ext>
          </c:extLst>
        </c:ser>
        <c:ser>
          <c:idx val="1"/>
          <c:order val="1"/>
          <c:spPr>
            <a:solidFill>
              <a:schemeClr val="accent1"/>
            </a:solidFill>
            <a:ln>
              <a:noFill/>
            </a:ln>
          </c:spPr>
          <c:invertIfNegative val="0"/>
          <c:dLbls>
            <c:dLbl>
              <c:idx val="3"/>
              <c:layout>
                <c:manualLayout>
                  <c:x val="1.3118768584922162E-2"/>
                  <c:y val="-6.6390041493775934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D13-498F-B00C-BD1DC56557D3}"/>
                </c:ext>
              </c:extLst>
            </c:dLbl>
            <c:dLbl>
              <c:idx val="6"/>
              <c:layout>
                <c:manualLayout>
                  <c:x val="0"/>
                  <c:y val="-8.7136929460580909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D13-498F-B00C-BD1DC56557D3}"/>
                </c:ext>
              </c:extLst>
            </c:dLbl>
            <c:dLbl>
              <c:idx val="7"/>
              <c:layout>
                <c:manualLayout>
                  <c:x val="1.4867937729578451E-2"/>
                  <c:y val="-6.721991701244813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D13-498F-B00C-BD1DC56557D3}"/>
                </c:ext>
              </c:extLst>
            </c:dLbl>
            <c:dLbl>
              <c:idx val="10"/>
              <c:layout>
                <c:manualLayout>
                  <c:x val="1.4693020815112822E-2"/>
                  <c:y val="-6.721991701244813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D13-498F-B00C-BD1DC56557D3}"/>
                </c:ext>
              </c:extLst>
            </c:dLbl>
            <c:dLbl>
              <c:idx val="11"/>
              <c:layout>
                <c:manualLayout>
                  <c:x val="0"/>
                  <c:y val="-7.1369294605809125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D13-498F-B00C-BD1DC56557D3}"/>
                </c:ext>
              </c:extLst>
            </c:dLbl>
            <c:dLbl>
              <c:idx val="13"/>
              <c:layout>
                <c:manualLayout>
                  <c:x val="0"/>
                  <c:y val="-6.2240663900414939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D13-498F-B00C-BD1DC56557D3}"/>
                </c:ext>
              </c:extLst>
            </c:dLbl>
            <c:dLbl>
              <c:idx val="15"/>
              <c:layout>
                <c:manualLayout>
                  <c:x val="1.3293685499387791E-2"/>
                  <c:y val="-6.6390041493775934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D13-498F-B00C-BD1DC56557D3}"/>
                </c:ext>
              </c:extLst>
            </c:dLbl>
            <c:dLbl>
              <c:idx val="16"/>
              <c:layout>
                <c:manualLayout>
                  <c:x val="1.3118768584922162E-2"/>
                  <c:y val="-6.6390041493775934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D13-498F-B00C-BD1DC56557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Sheet1!$A$2:$R$2</c:f>
              <c:numCache>
                <c:formatCode>General</c:formatCode>
                <c:ptCount val="18"/>
                <c:pt idx="0">
                  <c:v>39</c:v>
                </c:pt>
                <c:pt idx="1">
                  <c:v>28885</c:v>
                </c:pt>
                <c:pt idx="2">
                  <c:v>18</c:v>
                </c:pt>
                <c:pt idx="3">
                  <c:v>119</c:v>
                </c:pt>
                <c:pt idx="4">
                  <c:v>8</c:v>
                </c:pt>
                <c:pt idx="5">
                  <c:v>12893</c:v>
                </c:pt>
                <c:pt idx="6">
                  <c:v>3002</c:v>
                </c:pt>
                <c:pt idx="7">
                  <c:v>288</c:v>
                </c:pt>
                <c:pt idx="8">
                  <c:v>12224</c:v>
                </c:pt>
                <c:pt idx="9">
                  <c:v>22943</c:v>
                </c:pt>
                <c:pt idx="10">
                  <c:v>418</c:v>
                </c:pt>
                <c:pt idx="11">
                  <c:v>1662</c:v>
                </c:pt>
                <c:pt idx="12">
                  <c:v>15</c:v>
                </c:pt>
                <c:pt idx="13">
                  <c:v>933</c:v>
                </c:pt>
                <c:pt idx="14">
                  <c:v>10982</c:v>
                </c:pt>
                <c:pt idx="15">
                  <c:v>128</c:v>
                </c:pt>
                <c:pt idx="16">
                  <c:v>204</c:v>
                </c:pt>
              </c:numCache>
            </c:numRef>
          </c:val>
          <c:extLst>
            <c:ext xmlns:c16="http://schemas.microsoft.com/office/drawing/2014/chart" uri="{C3380CC4-5D6E-409C-BE32-E72D297353CC}">
              <c16:uniqueId val="{0000000B-7D13-498F-B00C-BD1DC56557D3}"/>
            </c:ext>
          </c:extLst>
        </c:ser>
        <c:dLbls>
          <c:showLegendKey val="0"/>
          <c:showVal val="0"/>
          <c:showCatName val="0"/>
          <c:showSerName val="0"/>
          <c:showPercent val="0"/>
          <c:showBubbleSize val="0"/>
        </c:dLbls>
        <c:gapWidth val="80"/>
        <c:overlap val="100"/>
        <c:axId val="1542227664"/>
        <c:axId val="1"/>
      </c:barChart>
      <c:catAx>
        <c:axId val="154222766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8674"/>
          <c:min val="0"/>
        </c:scaling>
        <c:delete val="1"/>
        <c:axPos val="l"/>
        <c:numFmt formatCode="General" sourceLinked="1"/>
        <c:majorTickMark val="out"/>
        <c:minorTickMark val="none"/>
        <c:tickLblPos val="nextTo"/>
        <c:crossAx val="1542227664"/>
        <c:crosses val="min"/>
        <c:crossBetween val="between"/>
      </c:valAx>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766208251473476"/>
          <c:y val="0.10077519379844961"/>
          <c:w val="0.38428290766208251"/>
          <c:h val="0.79844961240310075"/>
        </c:manualLayout>
      </c:layout>
      <c:barChart>
        <c:barDir val="bar"/>
        <c:grouping val="stacked"/>
        <c:varyColors val="0"/>
        <c:ser>
          <c:idx val="0"/>
          <c:order val="0"/>
          <c:spPr>
            <a:solidFill>
              <a:schemeClr val="accent1"/>
            </a:solidFill>
            <a:ln>
              <a:noFill/>
            </a:ln>
          </c:spPr>
          <c:invertIfNegative val="0"/>
          <c:dLbls>
            <c:dLbl>
              <c:idx val="0"/>
              <c:layout>
                <c:manualLayout>
                  <c:x val="0"/>
                  <c:y val="9.6899224806201549E-3"/>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AF6-4947-96AB-B9EFA8F4F4F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28729</c:v>
                </c:pt>
              </c:numCache>
            </c:numRef>
          </c:val>
          <c:extLst>
            <c:ext xmlns:c16="http://schemas.microsoft.com/office/drawing/2014/chart" uri="{C3380CC4-5D6E-409C-BE32-E72D297353CC}">
              <c16:uniqueId val="{00000001-AAF6-4947-96AB-B9EFA8F4F4FF}"/>
            </c:ext>
          </c:extLst>
        </c:ser>
        <c:dLbls>
          <c:showLegendKey val="0"/>
          <c:showVal val="0"/>
          <c:showCatName val="0"/>
          <c:showSerName val="0"/>
          <c:showPercent val="0"/>
          <c:showBubbleSize val="0"/>
        </c:dLbls>
        <c:gapWidth val="0"/>
        <c:overlap val="100"/>
        <c:axId val="1348806064"/>
        <c:axId val="1"/>
      </c:barChart>
      <c:catAx>
        <c:axId val="1348806064"/>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8729"/>
          <c:min val="0"/>
        </c:scaling>
        <c:delete val="1"/>
        <c:axPos val="t"/>
        <c:numFmt formatCode="General" sourceLinked="1"/>
        <c:majorTickMark val="out"/>
        <c:minorTickMark val="none"/>
        <c:tickLblPos val="nextTo"/>
        <c:crossAx val="1348806064"/>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26220362622036E-2"/>
          <c:y val="4.3918918918918921E-2"/>
          <c:w val="0.92747559274755931"/>
          <c:h val="0.91216216216216217"/>
        </c:manualLayout>
      </c:layout>
      <c:barChart>
        <c:barDir val="bar"/>
        <c:grouping val="stacked"/>
        <c:varyColors val="0"/>
        <c:ser>
          <c:idx val="0"/>
          <c:order val="0"/>
          <c:spPr>
            <a:solidFill>
              <a:srgbClr val="FF0000"/>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D91E-4584-B065-18D4418CF893}"/>
              </c:ext>
            </c:extLst>
          </c:dPt>
          <c:val>
            <c:numRef>
              <c:f>Sheet1!$A$1:$B$1</c:f>
              <c:numCache>
                <c:formatCode>General</c:formatCode>
                <c:ptCount val="2"/>
                <c:pt idx="0">
                  <c:v>27564</c:v>
                </c:pt>
                <c:pt idx="1">
                  <c:v>1821</c:v>
                </c:pt>
              </c:numCache>
            </c:numRef>
          </c:val>
          <c:extLst>
            <c:ext xmlns:c16="http://schemas.microsoft.com/office/drawing/2014/chart" uri="{C3380CC4-5D6E-409C-BE32-E72D297353CC}">
              <c16:uniqueId val="{00000001-D91E-4584-B065-18D4418CF893}"/>
            </c:ext>
          </c:extLst>
        </c:ser>
        <c:dLbls>
          <c:showLegendKey val="0"/>
          <c:showVal val="0"/>
          <c:showCatName val="0"/>
          <c:showSerName val="0"/>
          <c:showPercent val="0"/>
          <c:showBubbleSize val="0"/>
        </c:dLbls>
        <c:gapWidth val="80"/>
        <c:overlap val="100"/>
        <c:axId val="1350583344"/>
        <c:axId val="1"/>
      </c:barChart>
      <c:catAx>
        <c:axId val="1350583344"/>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7564"/>
          <c:min val="0"/>
        </c:scaling>
        <c:delete val="1"/>
        <c:axPos val="t"/>
        <c:numFmt formatCode="General" sourceLinked="1"/>
        <c:majorTickMark val="out"/>
        <c:minorTickMark val="none"/>
        <c:tickLblPos val="nextTo"/>
        <c:crossAx val="1350583344"/>
        <c:crosses val="min"/>
        <c:crossBetween val="between"/>
      </c:valAx>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26220362622036E-2"/>
          <c:y val="4.3918918918918921E-2"/>
          <c:w val="0.92747559274755931"/>
          <c:h val="0.91216216216216217"/>
        </c:manualLayout>
      </c:layout>
      <c:barChart>
        <c:barDir val="bar"/>
        <c:grouping val="stacked"/>
        <c:varyColors val="0"/>
        <c:ser>
          <c:idx val="0"/>
          <c:order val="0"/>
          <c:spPr>
            <a:solidFill>
              <a:srgbClr val="FF0000"/>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D103-4831-9526-C3A3BDD3DD14}"/>
              </c:ext>
            </c:extLst>
          </c:dPt>
          <c:val>
            <c:numRef>
              <c:f>Sheet1!$A$1:$B$1</c:f>
              <c:numCache>
                <c:formatCode>General</c:formatCode>
                <c:ptCount val="2"/>
                <c:pt idx="0">
                  <c:v>28640</c:v>
                </c:pt>
                <c:pt idx="1">
                  <c:v>133</c:v>
                </c:pt>
              </c:numCache>
            </c:numRef>
          </c:val>
          <c:extLst>
            <c:ext xmlns:c16="http://schemas.microsoft.com/office/drawing/2014/chart" uri="{C3380CC4-5D6E-409C-BE32-E72D297353CC}">
              <c16:uniqueId val="{00000001-D103-4831-9526-C3A3BDD3DD14}"/>
            </c:ext>
          </c:extLst>
        </c:ser>
        <c:dLbls>
          <c:showLegendKey val="0"/>
          <c:showVal val="0"/>
          <c:showCatName val="0"/>
          <c:showSerName val="0"/>
          <c:showPercent val="0"/>
          <c:showBubbleSize val="0"/>
        </c:dLbls>
        <c:gapWidth val="80"/>
        <c:overlap val="100"/>
        <c:axId val="815928496"/>
        <c:axId val="1"/>
      </c:barChart>
      <c:catAx>
        <c:axId val="815928496"/>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8640"/>
          <c:min val="0"/>
        </c:scaling>
        <c:delete val="1"/>
        <c:axPos val="t"/>
        <c:numFmt formatCode="General" sourceLinked="1"/>
        <c:majorTickMark val="out"/>
        <c:minorTickMark val="none"/>
        <c:tickLblPos val="nextTo"/>
        <c:crossAx val="815928496"/>
        <c:crosses val="min"/>
        <c:crossBetween val="between"/>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595759328101334E-3"/>
          <c:y val="3.6542515811665496E-2"/>
          <c:w val="0.98568084813437973"/>
          <c:h val="0.92691496837666898"/>
        </c:manualLayout>
      </c:layout>
      <c:barChart>
        <c:barDir val="col"/>
        <c:grouping val="clustered"/>
        <c:varyColors val="0"/>
        <c:ser>
          <c:idx val="0"/>
          <c:order val="0"/>
          <c:spPr>
            <a:solidFill>
              <a:schemeClr val="accent1"/>
            </a:solidFill>
            <a:ln>
              <a:noFill/>
            </a:ln>
          </c:spPr>
          <c:invertIfNegative val="0"/>
          <c:val>
            <c:numRef>
              <c:f>Sheet1!$A$1:$J$1</c:f>
              <c:numCache>
                <c:formatCode>General</c:formatCode>
                <c:ptCount val="10"/>
                <c:pt idx="0">
                  <c:v>10</c:v>
                </c:pt>
                <c:pt idx="1">
                  <c:v>34</c:v>
                </c:pt>
                <c:pt idx="2">
                  <c:v>34</c:v>
                </c:pt>
                <c:pt idx="3">
                  <c:v>37</c:v>
                </c:pt>
                <c:pt idx="4">
                  <c:v>17</c:v>
                </c:pt>
                <c:pt idx="5">
                  <c:v>12</c:v>
                </c:pt>
                <c:pt idx="6">
                  <c:v>33</c:v>
                </c:pt>
                <c:pt idx="7">
                  <c:v>28</c:v>
                </c:pt>
                <c:pt idx="8">
                  <c:v>26</c:v>
                </c:pt>
                <c:pt idx="9">
                  <c:v>36</c:v>
                </c:pt>
              </c:numCache>
            </c:numRef>
          </c:val>
          <c:extLst>
            <c:ext xmlns:c16="http://schemas.microsoft.com/office/drawing/2014/chart" uri="{C3380CC4-5D6E-409C-BE32-E72D297353CC}">
              <c16:uniqueId val="{00000000-B478-437D-98E9-CC99FAFA9DBE}"/>
            </c:ext>
          </c:extLst>
        </c:ser>
        <c:ser>
          <c:idx val="1"/>
          <c:order val="1"/>
          <c:spPr>
            <a:solidFill>
              <a:srgbClr val="FF0000"/>
            </a:solidFill>
            <a:ln>
              <a:noFill/>
            </a:ln>
          </c:spPr>
          <c:invertIfNegative val="0"/>
          <c:val>
            <c:numRef>
              <c:f>Sheet1!$A$2:$J$2</c:f>
              <c:numCache>
                <c:formatCode>General</c:formatCode>
                <c:ptCount val="10"/>
                <c:pt idx="0">
                  <c:v>38</c:v>
                </c:pt>
                <c:pt idx="1">
                  <c:v>25</c:v>
                </c:pt>
                <c:pt idx="2">
                  <c:v>25</c:v>
                </c:pt>
                <c:pt idx="3">
                  <c:v>25</c:v>
                </c:pt>
                <c:pt idx="4">
                  <c:v>24</c:v>
                </c:pt>
                <c:pt idx="5">
                  <c:v>22</c:v>
                </c:pt>
                <c:pt idx="6">
                  <c:v>22</c:v>
                </c:pt>
                <c:pt idx="7">
                  <c:v>22</c:v>
                </c:pt>
                <c:pt idx="8">
                  <c:v>22</c:v>
                </c:pt>
                <c:pt idx="9">
                  <c:v>22</c:v>
                </c:pt>
              </c:numCache>
            </c:numRef>
          </c:val>
          <c:extLst>
            <c:ext xmlns:c16="http://schemas.microsoft.com/office/drawing/2014/chart" uri="{C3380CC4-5D6E-409C-BE32-E72D297353CC}">
              <c16:uniqueId val="{00000001-B478-437D-98E9-CC99FAFA9DBE}"/>
            </c:ext>
          </c:extLst>
        </c:ser>
        <c:dLbls>
          <c:showLegendKey val="0"/>
          <c:showVal val="0"/>
          <c:showCatName val="0"/>
          <c:showSerName val="0"/>
          <c:showPercent val="0"/>
          <c:showBubbleSize val="0"/>
        </c:dLbls>
        <c:gapWidth val="80"/>
        <c:axId val="1568234448"/>
        <c:axId val="1"/>
      </c:barChart>
      <c:catAx>
        <c:axId val="156823444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8"/>
          <c:min val="0"/>
        </c:scaling>
        <c:delete val="1"/>
        <c:axPos val="l"/>
        <c:numFmt formatCode="General" sourceLinked="1"/>
        <c:majorTickMark val="out"/>
        <c:minorTickMark val="none"/>
        <c:tickLblPos val="nextTo"/>
        <c:crossAx val="1568234448"/>
        <c:crosses val="min"/>
        <c:crossBetween val="between"/>
      </c:valAx>
    </c:plotArea>
    <c:plotVisOnly val="0"/>
    <c:dispBlanksAs val="gap"/>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615479961437819E-3"/>
          <c:y val="4.4905008635578586E-2"/>
          <c:w val="0.98567690400771246"/>
          <c:h val="0.91018998272884288"/>
        </c:manualLayout>
      </c:layout>
      <c:barChart>
        <c:barDir val="col"/>
        <c:grouping val="clustered"/>
        <c:varyColors val="0"/>
        <c:ser>
          <c:idx val="0"/>
          <c:order val="0"/>
          <c:spPr>
            <a:solidFill>
              <a:schemeClr val="accent1"/>
            </a:solidFill>
            <a:ln>
              <a:noFill/>
            </a:ln>
          </c:spPr>
          <c:invertIfNegative val="0"/>
          <c:val>
            <c:numRef>
              <c:f>Sheet1!$A$1:$J$1</c:f>
              <c:numCache>
                <c:formatCode>General</c:formatCode>
                <c:ptCount val="10"/>
                <c:pt idx="0">
                  <c:v>51</c:v>
                </c:pt>
                <c:pt idx="1">
                  <c:v>50</c:v>
                </c:pt>
                <c:pt idx="2">
                  <c:v>49</c:v>
                </c:pt>
                <c:pt idx="3">
                  <c:v>49</c:v>
                </c:pt>
                <c:pt idx="4">
                  <c:v>48</c:v>
                </c:pt>
                <c:pt idx="5">
                  <c:v>48</c:v>
                </c:pt>
                <c:pt idx="6">
                  <c:v>48</c:v>
                </c:pt>
                <c:pt idx="7">
                  <c:v>47</c:v>
                </c:pt>
                <c:pt idx="8">
                  <c:v>47</c:v>
                </c:pt>
                <c:pt idx="9">
                  <c:v>47</c:v>
                </c:pt>
              </c:numCache>
            </c:numRef>
          </c:val>
          <c:extLst>
            <c:ext xmlns:c16="http://schemas.microsoft.com/office/drawing/2014/chart" uri="{C3380CC4-5D6E-409C-BE32-E72D297353CC}">
              <c16:uniqueId val="{00000000-B461-48B0-8FB8-518FB5ACA574}"/>
            </c:ext>
          </c:extLst>
        </c:ser>
        <c:ser>
          <c:idx val="1"/>
          <c:order val="1"/>
          <c:spPr>
            <a:solidFill>
              <a:srgbClr val="FF0000"/>
            </a:solidFill>
            <a:ln>
              <a:noFill/>
            </a:ln>
          </c:spPr>
          <c:invertIfNegative val="0"/>
          <c:val>
            <c:numRef>
              <c:f>Sheet1!$A$2:$J$2</c:f>
              <c:numCache>
                <c:formatCode>General</c:formatCode>
                <c:ptCount val="10"/>
                <c:pt idx="0">
                  <c:v>19</c:v>
                </c:pt>
                <c:pt idx="1">
                  <c:v>2</c:v>
                </c:pt>
                <c:pt idx="2">
                  <c:v>12</c:v>
                </c:pt>
                <c:pt idx="3">
                  <c:v>12</c:v>
                </c:pt>
                <c:pt idx="4">
                  <c:v>6</c:v>
                </c:pt>
                <c:pt idx="5">
                  <c:v>6</c:v>
                </c:pt>
                <c:pt idx="6">
                  <c:v>5</c:v>
                </c:pt>
                <c:pt idx="7">
                  <c:v>11</c:v>
                </c:pt>
                <c:pt idx="8">
                  <c:v>11</c:v>
                </c:pt>
                <c:pt idx="9">
                  <c:v>9</c:v>
                </c:pt>
              </c:numCache>
            </c:numRef>
          </c:val>
          <c:extLst>
            <c:ext xmlns:c16="http://schemas.microsoft.com/office/drawing/2014/chart" uri="{C3380CC4-5D6E-409C-BE32-E72D297353CC}">
              <c16:uniqueId val="{00000001-B461-48B0-8FB8-518FB5ACA574}"/>
            </c:ext>
          </c:extLst>
        </c:ser>
        <c:dLbls>
          <c:showLegendKey val="0"/>
          <c:showVal val="0"/>
          <c:showCatName val="0"/>
          <c:showSerName val="0"/>
          <c:showPercent val="0"/>
          <c:showBubbleSize val="0"/>
        </c:dLbls>
        <c:gapWidth val="80"/>
        <c:axId val="1584928832"/>
        <c:axId val="1"/>
      </c:barChart>
      <c:catAx>
        <c:axId val="1584928832"/>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1"/>
          <c:min val="0"/>
        </c:scaling>
        <c:delete val="1"/>
        <c:axPos val="l"/>
        <c:numFmt formatCode="General" sourceLinked="1"/>
        <c:majorTickMark val="out"/>
        <c:minorTickMark val="none"/>
        <c:tickLblPos val="nextTo"/>
        <c:crossAx val="1584928832"/>
        <c:crosses val="min"/>
        <c:crossBetween val="between"/>
      </c:valAx>
    </c:plotArea>
    <c:plotVisOnly val="0"/>
    <c:dispBlanksAs val="gap"/>
    <c:showDLblsOverMax val="1"/>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3137931034482759"/>
          <c:y val="0.10077519379844961"/>
          <c:w val="0.33724137931034481"/>
          <c:h val="0.79844961240310075"/>
        </c:manualLayout>
      </c:layout>
      <c:barChart>
        <c:barDir val="bar"/>
        <c:grouping val="stacked"/>
        <c:varyColors val="0"/>
        <c:ser>
          <c:idx val="0"/>
          <c:order val="0"/>
          <c:spPr>
            <a:solidFill>
              <a:schemeClr val="accent1"/>
            </a:solidFill>
            <a:ln>
              <a:noFill/>
            </a:ln>
          </c:spPr>
          <c:invertIfNegative val="0"/>
          <c:dLbls>
            <c:dLbl>
              <c:idx val="0"/>
              <c:layout>
                <c:manualLayout>
                  <c:x val="0"/>
                  <c:y val="9.6899224806201549E-3"/>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7CF-4690-8AE2-94EBA7A383E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163851</c:v>
                </c:pt>
              </c:numCache>
            </c:numRef>
          </c:val>
          <c:extLst>
            <c:ext xmlns:c16="http://schemas.microsoft.com/office/drawing/2014/chart" uri="{C3380CC4-5D6E-409C-BE32-E72D297353CC}">
              <c16:uniqueId val="{00000001-E7CF-4690-8AE2-94EBA7A383ED}"/>
            </c:ext>
          </c:extLst>
        </c:ser>
        <c:dLbls>
          <c:showLegendKey val="0"/>
          <c:showVal val="0"/>
          <c:showCatName val="0"/>
          <c:showSerName val="0"/>
          <c:showPercent val="0"/>
          <c:showBubbleSize val="0"/>
        </c:dLbls>
        <c:gapWidth val="0"/>
        <c:overlap val="100"/>
        <c:axId val="1301044960"/>
        <c:axId val="1"/>
      </c:barChart>
      <c:catAx>
        <c:axId val="130104496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63851"/>
          <c:min val="0"/>
        </c:scaling>
        <c:delete val="1"/>
        <c:axPos val="t"/>
        <c:numFmt formatCode="General" sourceLinked="1"/>
        <c:majorTickMark val="out"/>
        <c:minorTickMark val="none"/>
        <c:tickLblPos val="nextTo"/>
        <c:crossAx val="1301044960"/>
        <c:crosses val="min"/>
        <c:crossBetween val="between"/>
      </c:valAx>
    </c:plotArea>
    <c:plotVisOnly val="0"/>
    <c:dispBlanksAs val="gap"/>
    <c:showDLblsOverMax val="1"/>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26220362622036E-2"/>
          <c:y val="4.3918918918918921E-2"/>
          <c:w val="0.92747559274755931"/>
          <c:h val="0.91216216216216217"/>
        </c:manualLayout>
      </c:layout>
      <c:barChart>
        <c:barDir val="bar"/>
        <c:grouping val="stacked"/>
        <c:varyColors val="0"/>
        <c:ser>
          <c:idx val="0"/>
          <c:order val="0"/>
          <c:spPr>
            <a:solidFill>
              <a:srgbClr val="FF0000"/>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24E3-45B0-B75C-FD86C2D1A16E}"/>
              </c:ext>
            </c:extLst>
          </c:dPt>
          <c:val>
            <c:numRef>
              <c:f>Sheet1!$A$1:$B$1</c:f>
              <c:numCache>
                <c:formatCode>General</c:formatCode>
                <c:ptCount val="2"/>
                <c:pt idx="0">
                  <c:v>124351</c:v>
                </c:pt>
                <c:pt idx="1">
                  <c:v>39500</c:v>
                </c:pt>
              </c:numCache>
            </c:numRef>
          </c:val>
          <c:extLst>
            <c:ext xmlns:c16="http://schemas.microsoft.com/office/drawing/2014/chart" uri="{C3380CC4-5D6E-409C-BE32-E72D297353CC}">
              <c16:uniqueId val="{00000001-24E3-45B0-B75C-FD86C2D1A16E}"/>
            </c:ext>
          </c:extLst>
        </c:ser>
        <c:dLbls>
          <c:showLegendKey val="0"/>
          <c:showVal val="0"/>
          <c:showCatName val="0"/>
          <c:showSerName val="0"/>
          <c:showPercent val="0"/>
          <c:showBubbleSize val="0"/>
        </c:dLbls>
        <c:gapWidth val="80"/>
        <c:overlap val="100"/>
        <c:axId val="1415079216"/>
        <c:axId val="1"/>
      </c:barChart>
      <c:catAx>
        <c:axId val="1415079216"/>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24351"/>
          <c:min val="0"/>
        </c:scaling>
        <c:delete val="1"/>
        <c:axPos val="t"/>
        <c:numFmt formatCode="General" sourceLinked="1"/>
        <c:majorTickMark val="out"/>
        <c:minorTickMark val="none"/>
        <c:tickLblPos val="nextTo"/>
        <c:crossAx val="1415079216"/>
        <c:crosses val="min"/>
        <c:crossBetween val="between"/>
      </c:valAx>
    </c:plotArea>
    <c:plotVisOnly val="0"/>
    <c:dispBlanksAs val="gap"/>
    <c:showDLblsOverMax val="1"/>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26220362622036E-2"/>
          <c:y val="4.3918918918918921E-2"/>
          <c:w val="0.92747559274755931"/>
          <c:h val="0.91216216216216217"/>
        </c:manualLayout>
      </c:layout>
      <c:barChart>
        <c:barDir val="bar"/>
        <c:grouping val="stacked"/>
        <c:varyColors val="0"/>
        <c:ser>
          <c:idx val="0"/>
          <c:order val="0"/>
          <c:spPr>
            <a:solidFill>
              <a:srgbClr val="FF0000"/>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2457-436B-B461-BF0B02A134EB}"/>
              </c:ext>
            </c:extLst>
          </c:dPt>
          <c:val>
            <c:numRef>
              <c:f>Sheet1!$A$1:$B$1</c:f>
              <c:numCache>
                <c:formatCode>General</c:formatCode>
                <c:ptCount val="2"/>
                <c:pt idx="0">
                  <c:v>37638</c:v>
                </c:pt>
                <c:pt idx="1">
                  <c:v>1862</c:v>
                </c:pt>
              </c:numCache>
            </c:numRef>
          </c:val>
          <c:extLst>
            <c:ext xmlns:c16="http://schemas.microsoft.com/office/drawing/2014/chart" uri="{C3380CC4-5D6E-409C-BE32-E72D297353CC}">
              <c16:uniqueId val="{00000001-2457-436B-B461-BF0B02A134EB}"/>
            </c:ext>
          </c:extLst>
        </c:ser>
        <c:dLbls>
          <c:showLegendKey val="0"/>
          <c:showVal val="0"/>
          <c:showCatName val="0"/>
          <c:showSerName val="0"/>
          <c:showPercent val="0"/>
          <c:showBubbleSize val="0"/>
        </c:dLbls>
        <c:gapWidth val="80"/>
        <c:overlap val="100"/>
        <c:axId val="1584910112"/>
        <c:axId val="1"/>
      </c:barChart>
      <c:catAx>
        <c:axId val="1584910112"/>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7638"/>
          <c:min val="0"/>
        </c:scaling>
        <c:delete val="1"/>
        <c:axPos val="t"/>
        <c:numFmt formatCode="General" sourceLinked="1"/>
        <c:majorTickMark val="out"/>
        <c:minorTickMark val="none"/>
        <c:tickLblPos val="nextTo"/>
        <c:crossAx val="1584910112"/>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26220362622036E-2"/>
          <c:y val="3.0162412993039442E-2"/>
          <c:w val="0.92747559274755931"/>
          <c:h val="0.93967517401392109"/>
        </c:manualLayout>
      </c:layout>
      <c:barChart>
        <c:barDir val="bar"/>
        <c:grouping val="stacked"/>
        <c:varyColors val="0"/>
        <c:ser>
          <c:idx val="0"/>
          <c:order val="0"/>
          <c:spPr>
            <a:solidFill>
              <a:srgbClr val="FF0000"/>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D1FB-4D3A-9942-D86A2CE25213}"/>
              </c:ext>
            </c:extLst>
          </c:dPt>
          <c:dPt>
            <c:idx val="1"/>
            <c:invertIfNegative val="0"/>
            <c:bubble3D val="0"/>
            <c:spPr>
              <a:solidFill>
                <a:schemeClr val="accent4"/>
              </a:solidFill>
              <a:ln>
                <a:noFill/>
              </a:ln>
            </c:spPr>
            <c:extLst>
              <c:ext xmlns:c16="http://schemas.microsoft.com/office/drawing/2014/chart" uri="{C3380CC4-5D6E-409C-BE32-E72D297353CC}">
                <c16:uniqueId val="{00000001-D1FB-4D3A-9942-D86A2CE25213}"/>
              </c:ext>
            </c:extLst>
          </c:dPt>
          <c:val>
            <c:numRef>
              <c:f>Sheet1!$A$1:$C$1</c:f>
              <c:numCache>
                <c:formatCode>General</c:formatCode>
                <c:ptCount val="3"/>
                <c:pt idx="0">
                  <c:v>54139</c:v>
                </c:pt>
                <c:pt idx="1">
                  <c:v>18963</c:v>
                </c:pt>
                <c:pt idx="2">
                  <c:v>9766</c:v>
                </c:pt>
              </c:numCache>
            </c:numRef>
          </c:val>
          <c:extLst>
            <c:ext xmlns:c16="http://schemas.microsoft.com/office/drawing/2014/chart" uri="{C3380CC4-5D6E-409C-BE32-E72D297353CC}">
              <c16:uniqueId val="{00000002-D1FB-4D3A-9942-D86A2CE25213}"/>
            </c:ext>
          </c:extLst>
        </c:ser>
        <c:dLbls>
          <c:showLegendKey val="0"/>
          <c:showVal val="0"/>
          <c:showCatName val="0"/>
          <c:showSerName val="0"/>
          <c:showPercent val="0"/>
          <c:showBubbleSize val="0"/>
        </c:dLbls>
        <c:gapWidth val="80"/>
        <c:overlap val="100"/>
        <c:axId val="1568247760"/>
        <c:axId val="1"/>
      </c:barChart>
      <c:catAx>
        <c:axId val="156824776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4139"/>
          <c:min val="0"/>
        </c:scaling>
        <c:delete val="1"/>
        <c:axPos val="t"/>
        <c:numFmt formatCode="General" sourceLinked="1"/>
        <c:majorTickMark val="out"/>
        <c:minorTickMark val="none"/>
        <c:tickLblPos val="nextTo"/>
        <c:crossAx val="1568247760"/>
        <c:crosses val="min"/>
        <c:crossBetween val="between"/>
      </c:valAx>
    </c:plotArea>
    <c:plotVisOnly val="0"/>
    <c:dispBlanksAs val="gap"/>
    <c:showDLblsOverMax val="1"/>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5168374816983897E-3"/>
          <c:y val="5.2261306532663317E-2"/>
          <c:w val="0.98096632503660319"/>
          <c:h val="0.89547738693467338"/>
        </c:manualLayout>
      </c:layout>
      <c:barChart>
        <c:barDir val="col"/>
        <c:grouping val="stacked"/>
        <c:varyColors val="0"/>
        <c:ser>
          <c:idx val="0"/>
          <c:order val="0"/>
          <c:spPr>
            <a:solidFill>
              <a:schemeClr val="accent1"/>
            </a:solidFill>
            <a:ln>
              <a:noFill/>
            </a:ln>
          </c:spPr>
          <c:invertIfNegative val="0"/>
          <c:val>
            <c:numRef>
              <c:f>Sheet1!$A$1:$G$1</c:f>
              <c:numCache>
                <c:formatCode>General</c:formatCode>
                <c:ptCount val="7"/>
                <c:pt idx="0">
                  <c:v>12792</c:v>
                </c:pt>
                <c:pt idx="1">
                  <c:v>25321</c:v>
                </c:pt>
                <c:pt idx="2">
                  <c:v>25925</c:v>
                </c:pt>
                <c:pt idx="3">
                  <c:v>26662</c:v>
                </c:pt>
                <c:pt idx="4">
                  <c:v>25414</c:v>
                </c:pt>
                <c:pt idx="5">
                  <c:v>27117</c:v>
                </c:pt>
                <c:pt idx="6">
                  <c:v>20620</c:v>
                </c:pt>
              </c:numCache>
            </c:numRef>
          </c:val>
          <c:extLst>
            <c:ext xmlns:c16="http://schemas.microsoft.com/office/drawing/2014/chart" uri="{C3380CC4-5D6E-409C-BE32-E72D297353CC}">
              <c16:uniqueId val="{00000000-E847-4CC6-B43D-15FE06ADEC35}"/>
            </c:ext>
          </c:extLst>
        </c:ser>
        <c:dLbls>
          <c:showLegendKey val="0"/>
          <c:showVal val="0"/>
          <c:showCatName val="0"/>
          <c:showSerName val="0"/>
          <c:showPercent val="0"/>
          <c:showBubbleSize val="0"/>
        </c:dLbls>
        <c:gapWidth val="80"/>
        <c:overlap val="100"/>
        <c:axId val="1350570448"/>
        <c:axId val="1"/>
      </c:barChart>
      <c:catAx>
        <c:axId val="135057044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7117"/>
          <c:min val="0"/>
        </c:scaling>
        <c:delete val="1"/>
        <c:axPos val="l"/>
        <c:numFmt formatCode="General" sourceLinked="1"/>
        <c:majorTickMark val="out"/>
        <c:minorTickMark val="none"/>
        <c:tickLblPos val="nextTo"/>
        <c:crossAx val="1350570448"/>
        <c:crosses val="min"/>
        <c:crossBetween val="between"/>
      </c:valAx>
    </c:plotArea>
    <c:plotVisOnly val="0"/>
    <c:dispBlanksAs val="gap"/>
    <c:showDLblsOverMax val="1"/>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275862068965517"/>
          <c:y val="6.1320754716981132E-2"/>
          <c:w val="0.45862068965517239"/>
          <c:h val="0.8773584905660377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044-4C3A-A523-40B96A6FD6B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163851</c:v>
                </c:pt>
              </c:numCache>
            </c:numRef>
          </c:val>
          <c:extLst>
            <c:ext xmlns:c16="http://schemas.microsoft.com/office/drawing/2014/chart" uri="{C3380CC4-5D6E-409C-BE32-E72D297353CC}">
              <c16:uniqueId val="{00000001-8044-4C3A-A523-40B96A6FD6BF}"/>
            </c:ext>
          </c:extLst>
        </c:ser>
        <c:dLbls>
          <c:showLegendKey val="0"/>
          <c:showVal val="0"/>
          <c:showCatName val="0"/>
          <c:showSerName val="0"/>
          <c:showPercent val="0"/>
          <c:showBubbleSize val="0"/>
        </c:dLbls>
        <c:gapWidth val="50"/>
        <c:overlap val="100"/>
        <c:axId val="1294799536"/>
        <c:axId val="1"/>
      </c:barChart>
      <c:catAx>
        <c:axId val="1294799536"/>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63851"/>
          <c:min val="0"/>
        </c:scaling>
        <c:delete val="1"/>
        <c:axPos val="t"/>
        <c:numFmt formatCode="General" sourceLinked="1"/>
        <c:majorTickMark val="out"/>
        <c:minorTickMark val="none"/>
        <c:tickLblPos val="nextTo"/>
        <c:crossAx val="1294799536"/>
        <c:crosses val="min"/>
        <c:crossBetween val="between"/>
      </c:valAx>
    </c:plotArea>
    <c:plotVisOnly val="0"/>
    <c:dispBlanksAs val="gap"/>
    <c:showDLblsOverMax val="1"/>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275862068965517"/>
          <c:y val="6.3337393422655291E-2"/>
          <c:w val="0.45862068965517239"/>
          <c:h val="0.8733252131546893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1EC-465F-A3AF-B7F84D0DC65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163851</c:v>
                </c:pt>
              </c:numCache>
            </c:numRef>
          </c:val>
          <c:extLst>
            <c:ext xmlns:c16="http://schemas.microsoft.com/office/drawing/2014/chart" uri="{C3380CC4-5D6E-409C-BE32-E72D297353CC}">
              <c16:uniqueId val="{00000001-01EC-465F-A3AF-B7F84D0DC65C}"/>
            </c:ext>
          </c:extLst>
        </c:ser>
        <c:dLbls>
          <c:showLegendKey val="0"/>
          <c:showVal val="0"/>
          <c:showCatName val="0"/>
          <c:showSerName val="0"/>
          <c:showPercent val="0"/>
          <c:showBubbleSize val="0"/>
        </c:dLbls>
        <c:gapWidth val="50"/>
        <c:overlap val="100"/>
        <c:axId val="1338526720"/>
        <c:axId val="1"/>
      </c:barChart>
      <c:catAx>
        <c:axId val="133852672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63851"/>
          <c:min val="0"/>
        </c:scaling>
        <c:delete val="1"/>
        <c:axPos val="t"/>
        <c:numFmt formatCode="General" sourceLinked="1"/>
        <c:majorTickMark val="out"/>
        <c:minorTickMark val="none"/>
        <c:tickLblPos val="nextTo"/>
        <c:crossAx val="1338526720"/>
        <c:crosses val="min"/>
        <c:crossBetween val="between"/>
      </c:valAx>
    </c:plotArea>
    <c:plotVisOnly val="0"/>
    <c:dispBlanksAs val="gap"/>
    <c:showDLblsOverMax val="1"/>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5063985374771488E-3"/>
          <c:y val="3.6542515811665496E-2"/>
          <c:w val="0.98098720292504571"/>
          <c:h val="0.92691496837666898"/>
        </c:manualLayout>
      </c:layout>
      <c:barChart>
        <c:barDir val="col"/>
        <c:grouping val="clustered"/>
        <c:varyColors val="0"/>
        <c:ser>
          <c:idx val="0"/>
          <c:order val="0"/>
          <c:spPr>
            <a:solidFill>
              <a:schemeClr val="accent1"/>
            </a:solidFill>
            <a:ln>
              <a:noFill/>
            </a:ln>
          </c:spPr>
          <c:invertIfNegative val="0"/>
          <c:val>
            <c:numRef>
              <c:f>Sheet1!$A$1:$G$1</c:f>
              <c:numCache>
                <c:formatCode>General</c:formatCode>
                <c:ptCount val="7"/>
                <c:pt idx="0">
                  <c:v>9626</c:v>
                </c:pt>
                <c:pt idx="1">
                  <c:v>18987</c:v>
                </c:pt>
                <c:pt idx="2">
                  <c:v>19835</c:v>
                </c:pt>
                <c:pt idx="3">
                  <c:v>20250</c:v>
                </c:pt>
                <c:pt idx="4">
                  <c:v>19337</c:v>
                </c:pt>
                <c:pt idx="5">
                  <c:v>20247</c:v>
                </c:pt>
                <c:pt idx="6">
                  <c:v>16069</c:v>
                </c:pt>
              </c:numCache>
            </c:numRef>
          </c:val>
          <c:extLst>
            <c:ext xmlns:c16="http://schemas.microsoft.com/office/drawing/2014/chart" uri="{C3380CC4-5D6E-409C-BE32-E72D297353CC}">
              <c16:uniqueId val="{00000000-BC39-4FB2-B8F1-6ABAA14D263E}"/>
            </c:ext>
          </c:extLst>
        </c:ser>
        <c:ser>
          <c:idx val="1"/>
          <c:order val="1"/>
          <c:spPr>
            <a:solidFill>
              <a:srgbClr val="FF0000"/>
            </a:solidFill>
            <a:ln>
              <a:noFill/>
            </a:ln>
          </c:spPr>
          <c:invertIfNegative val="0"/>
          <c:val>
            <c:numRef>
              <c:f>Sheet1!$A$2:$G$2</c:f>
              <c:numCache>
                <c:formatCode>General</c:formatCode>
                <c:ptCount val="7"/>
                <c:pt idx="0">
                  <c:v>3166</c:v>
                </c:pt>
                <c:pt idx="1">
                  <c:v>6334</c:v>
                </c:pt>
                <c:pt idx="2">
                  <c:v>6090</c:v>
                </c:pt>
                <c:pt idx="3">
                  <c:v>6412</c:v>
                </c:pt>
                <c:pt idx="4">
                  <c:v>6077</c:v>
                </c:pt>
                <c:pt idx="5">
                  <c:v>6870</c:v>
                </c:pt>
                <c:pt idx="6">
                  <c:v>4551</c:v>
                </c:pt>
              </c:numCache>
            </c:numRef>
          </c:val>
          <c:extLst>
            <c:ext xmlns:c16="http://schemas.microsoft.com/office/drawing/2014/chart" uri="{C3380CC4-5D6E-409C-BE32-E72D297353CC}">
              <c16:uniqueId val="{00000001-BC39-4FB2-B8F1-6ABAA14D263E}"/>
            </c:ext>
          </c:extLst>
        </c:ser>
        <c:dLbls>
          <c:showLegendKey val="0"/>
          <c:showVal val="0"/>
          <c:showCatName val="0"/>
          <c:showSerName val="0"/>
          <c:showPercent val="0"/>
          <c:showBubbleSize val="0"/>
        </c:dLbls>
        <c:gapWidth val="80"/>
        <c:axId val="976807888"/>
        <c:axId val="1"/>
      </c:barChart>
      <c:catAx>
        <c:axId val="97680788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0250"/>
          <c:min val="0"/>
        </c:scaling>
        <c:delete val="1"/>
        <c:axPos val="l"/>
        <c:numFmt formatCode="General" sourceLinked="1"/>
        <c:majorTickMark val="out"/>
        <c:minorTickMark val="none"/>
        <c:tickLblPos val="nextTo"/>
        <c:crossAx val="976807888"/>
        <c:crosses val="min"/>
        <c:crossBetween val="between"/>
      </c:valAx>
    </c:plotArea>
    <c:plotVisOnly val="0"/>
    <c:dispBlanksAs val="gap"/>
    <c:showDLblsOverMax val="1"/>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227655986509278E-2"/>
          <c:y val="2.5114962858153518E-2"/>
          <c:w val="0.93746486790331651"/>
          <c:h val="0.94941634241245132"/>
        </c:manualLayout>
      </c:layout>
      <c:scatterChart>
        <c:scatterStyle val="lineMarker"/>
        <c:varyColors val="0"/>
        <c:ser>
          <c:idx val="0"/>
          <c:order val="0"/>
          <c:spPr>
            <a:ln w="19050" algn="ctr">
              <a:solidFill>
                <a:srgbClr val="007770"/>
              </a:solidFill>
              <a:prstDash val="solid"/>
            </a:ln>
          </c:spPr>
          <c:marker>
            <c:symbol val="none"/>
          </c:marker>
          <c:dLbls>
            <c:dLbl>
              <c:idx val="14"/>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AA6-4F3A-AAF6-D229E46EF086}"/>
                </c:ext>
              </c:extLst>
            </c:dLbl>
            <c:dLbl>
              <c:idx val="43"/>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AA6-4F3A-AAF6-D229E46EF086}"/>
                </c:ext>
              </c:extLst>
            </c:dLbl>
            <c:dLbl>
              <c:idx val="65"/>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AA6-4F3A-AAF6-D229E46EF086}"/>
                </c:ext>
              </c:extLst>
            </c:dLbl>
            <c:dLbl>
              <c:idx val="89"/>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AA6-4F3A-AAF6-D229E46EF086}"/>
                </c:ext>
              </c:extLst>
            </c:dLbl>
            <c:dLbl>
              <c:idx val="113"/>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1AA6-4F3A-AAF6-D229E46EF086}"/>
                </c:ext>
              </c:extLst>
            </c:dLbl>
            <c:dLbl>
              <c:idx val="138"/>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AA6-4F3A-AAF6-D229E46EF086}"/>
                </c:ext>
              </c:extLst>
            </c:dLbl>
            <c:dLbl>
              <c:idx val="161"/>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AA6-4F3A-AAF6-D229E46EF0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Sheet1!$A$1:$FL$1</c:f>
              <c:numCache>
                <c:formatCode>General</c:formatCode>
                <c:ptCount val="168"/>
                <c:pt idx="0">
                  <c:v>18272</c:v>
                </c:pt>
                <c:pt idx="1">
                  <c:v>18272.041666666664</c:v>
                </c:pt>
                <c:pt idx="2">
                  <c:v>18272.083333333332</c:v>
                </c:pt>
                <c:pt idx="3">
                  <c:v>18272.125</c:v>
                </c:pt>
                <c:pt idx="4">
                  <c:v>18272.166666666664</c:v>
                </c:pt>
                <c:pt idx="5">
                  <c:v>18272.208333333332</c:v>
                </c:pt>
                <c:pt idx="6">
                  <c:v>18272.25</c:v>
                </c:pt>
                <c:pt idx="7">
                  <c:v>18272.291666666664</c:v>
                </c:pt>
                <c:pt idx="8">
                  <c:v>18272.333333333332</c:v>
                </c:pt>
                <c:pt idx="9">
                  <c:v>18272.375</c:v>
                </c:pt>
                <c:pt idx="10">
                  <c:v>18272.416666666664</c:v>
                </c:pt>
                <c:pt idx="11">
                  <c:v>18272.458333333332</c:v>
                </c:pt>
                <c:pt idx="12">
                  <c:v>18272.5</c:v>
                </c:pt>
                <c:pt idx="13">
                  <c:v>18272.541666666664</c:v>
                </c:pt>
                <c:pt idx="14">
                  <c:v>18272.583333333332</c:v>
                </c:pt>
                <c:pt idx="15">
                  <c:v>18272.625</c:v>
                </c:pt>
                <c:pt idx="16">
                  <c:v>18272.666666666664</c:v>
                </c:pt>
                <c:pt idx="17">
                  <c:v>18272.708333333332</c:v>
                </c:pt>
                <c:pt idx="18">
                  <c:v>18272.75</c:v>
                </c:pt>
                <c:pt idx="19">
                  <c:v>18272.791666666664</c:v>
                </c:pt>
                <c:pt idx="20">
                  <c:v>18272.833333333332</c:v>
                </c:pt>
                <c:pt idx="21">
                  <c:v>18272.875</c:v>
                </c:pt>
                <c:pt idx="22">
                  <c:v>18272.916666666664</c:v>
                </c:pt>
                <c:pt idx="23">
                  <c:v>18272.958333333332</c:v>
                </c:pt>
                <c:pt idx="24">
                  <c:v>18273</c:v>
                </c:pt>
                <c:pt idx="25">
                  <c:v>18273.041666666664</c:v>
                </c:pt>
                <c:pt idx="26">
                  <c:v>18273.083333333332</c:v>
                </c:pt>
                <c:pt idx="27">
                  <c:v>18273.125</c:v>
                </c:pt>
                <c:pt idx="28">
                  <c:v>18273.166666666664</c:v>
                </c:pt>
                <c:pt idx="29">
                  <c:v>18273.208333333332</c:v>
                </c:pt>
                <c:pt idx="30">
                  <c:v>18273.25</c:v>
                </c:pt>
                <c:pt idx="31">
                  <c:v>18273.291666666664</c:v>
                </c:pt>
                <c:pt idx="32">
                  <c:v>18273.333333333332</c:v>
                </c:pt>
                <c:pt idx="33">
                  <c:v>18273.375</c:v>
                </c:pt>
                <c:pt idx="34">
                  <c:v>18273.416666666664</c:v>
                </c:pt>
                <c:pt idx="35">
                  <c:v>18273.458333333332</c:v>
                </c:pt>
                <c:pt idx="36">
                  <c:v>18273.5</c:v>
                </c:pt>
                <c:pt idx="37">
                  <c:v>18273.541666666664</c:v>
                </c:pt>
                <c:pt idx="38">
                  <c:v>18273.583333333332</c:v>
                </c:pt>
                <c:pt idx="39">
                  <c:v>18273.625</c:v>
                </c:pt>
                <c:pt idx="40">
                  <c:v>18273.666666666664</c:v>
                </c:pt>
                <c:pt idx="41">
                  <c:v>18273.708333333332</c:v>
                </c:pt>
                <c:pt idx="42">
                  <c:v>18273.75</c:v>
                </c:pt>
                <c:pt idx="43">
                  <c:v>18273.791666666664</c:v>
                </c:pt>
                <c:pt idx="44">
                  <c:v>18273.833333333332</c:v>
                </c:pt>
                <c:pt idx="45">
                  <c:v>18273.875</c:v>
                </c:pt>
                <c:pt idx="46">
                  <c:v>18273.916666666664</c:v>
                </c:pt>
                <c:pt idx="47">
                  <c:v>18273.958333333332</c:v>
                </c:pt>
                <c:pt idx="48">
                  <c:v>18274</c:v>
                </c:pt>
                <c:pt idx="49">
                  <c:v>18274.041666666664</c:v>
                </c:pt>
                <c:pt idx="50">
                  <c:v>18274.083333333332</c:v>
                </c:pt>
                <c:pt idx="51">
                  <c:v>18274.125</c:v>
                </c:pt>
                <c:pt idx="52">
                  <c:v>18274.166666666664</c:v>
                </c:pt>
                <c:pt idx="53">
                  <c:v>18274.208333333332</c:v>
                </c:pt>
                <c:pt idx="54">
                  <c:v>18274.25</c:v>
                </c:pt>
                <c:pt idx="55">
                  <c:v>18274.291666666664</c:v>
                </c:pt>
                <c:pt idx="56">
                  <c:v>18274.333333333332</c:v>
                </c:pt>
                <c:pt idx="57">
                  <c:v>18274.375</c:v>
                </c:pt>
                <c:pt idx="58">
                  <c:v>18274.416666666664</c:v>
                </c:pt>
                <c:pt idx="59">
                  <c:v>18274.458333333332</c:v>
                </c:pt>
                <c:pt idx="60">
                  <c:v>18274.5</c:v>
                </c:pt>
                <c:pt idx="61">
                  <c:v>18274.541666666664</c:v>
                </c:pt>
                <c:pt idx="62">
                  <c:v>18274.583333333332</c:v>
                </c:pt>
                <c:pt idx="63">
                  <c:v>18274.625</c:v>
                </c:pt>
                <c:pt idx="64">
                  <c:v>18274.666666666664</c:v>
                </c:pt>
                <c:pt idx="65">
                  <c:v>18274.708333333332</c:v>
                </c:pt>
                <c:pt idx="66">
                  <c:v>18274.75</c:v>
                </c:pt>
                <c:pt idx="67">
                  <c:v>18274.791666666664</c:v>
                </c:pt>
                <c:pt idx="68">
                  <c:v>18274.833333333332</c:v>
                </c:pt>
                <c:pt idx="69">
                  <c:v>18274.875</c:v>
                </c:pt>
                <c:pt idx="70">
                  <c:v>18274.916666666664</c:v>
                </c:pt>
                <c:pt idx="71">
                  <c:v>18274.958333333332</c:v>
                </c:pt>
                <c:pt idx="72">
                  <c:v>18275</c:v>
                </c:pt>
                <c:pt idx="73">
                  <c:v>18275.041666666664</c:v>
                </c:pt>
                <c:pt idx="74">
                  <c:v>18275.083333333332</c:v>
                </c:pt>
                <c:pt idx="75">
                  <c:v>18275.125</c:v>
                </c:pt>
                <c:pt idx="76">
                  <c:v>18275.166666666664</c:v>
                </c:pt>
                <c:pt idx="77">
                  <c:v>18275.208333333332</c:v>
                </c:pt>
                <c:pt idx="78">
                  <c:v>18275.25</c:v>
                </c:pt>
                <c:pt idx="79">
                  <c:v>18275.291666666664</c:v>
                </c:pt>
                <c:pt idx="80">
                  <c:v>18275.333333333332</c:v>
                </c:pt>
                <c:pt idx="81">
                  <c:v>18275.375</c:v>
                </c:pt>
                <c:pt idx="82">
                  <c:v>18275.416666666664</c:v>
                </c:pt>
                <c:pt idx="83">
                  <c:v>18275.458333333332</c:v>
                </c:pt>
                <c:pt idx="84">
                  <c:v>18275.5</c:v>
                </c:pt>
                <c:pt idx="85">
                  <c:v>18275.541666666664</c:v>
                </c:pt>
                <c:pt idx="86">
                  <c:v>18275.583333333332</c:v>
                </c:pt>
                <c:pt idx="87">
                  <c:v>18275.625</c:v>
                </c:pt>
                <c:pt idx="88">
                  <c:v>18275.666666666664</c:v>
                </c:pt>
                <c:pt idx="89">
                  <c:v>18275.708333333332</c:v>
                </c:pt>
                <c:pt idx="90">
                  <c:v>18275.75</c:v>
                </c:pt>
                <c:pt idx="91">
                  <c:v>18275.791666666664</c:v>
                </c:pt>
                <c:pt idx="92">
                  <c:v>18275.833333333332</c:v>
                </c:pt>
                <c:pt idx="93">
                  <c:v>18275.875</c:v>
                </c:pt>
                <c:pt idx="94">
                  <c:v>18275.916666666664</c:v>
                </c:pt>
                <c:pt idx="95">
                  <c:v>18275.958333333332</c:v>
                </c:pt>
                <c:pt idx="96">
                  <c:v>18276</c:v>
                </c:pt>
                <c:pt idx="97">
                  <c:v>18276.041666666664</c:v>
                </c:pt>
                <c:pt idx="98">
                  <c:v>18276.083333333332</c:v>
                </c:pt>
                <c:pt idx="99">
                  <c:v>18276.125</c:v>
                </c:pt>
                <c:pt idx="100">
                  <c:v>18276.166666666664</c:v>
                </c:pt>
                <c:pt idx="101">
                  <c:v>18276.208333333332</c:v>
                </c:pt>
                <c:pt idx="102">
                  <c:v>18276.25</c:v>
                </c:pt>
                <c:pt idx="103">
                  <c:v>18276.291666666664</c:v>
                </c:pt>
                <c:pt idx="104">
                  <c:v>18276.333333333332</c:v>
                </c:pt>
                <c:pt idx="105">
                  <c:v>18276.375</c:v>
                </c:pt>
                <c:pt idx="106">
                  <c:v>18276.416666666664</c:v>
                </c:pt>
                <c:pt idx="107">
                  <c:v>18276.458333333332</c:v>
                </c:pt>
                <c:pt idx="108">
                  <c:v>18276.5</c:v>
                </c:pt>
                <c:pt idx="109">
                  <c:v>18276.541666666664</c:v>
                </c:pt>
                <c:pt idx="110">
                  <c:v>18276.583333333332</c:v>
                </c:pt>
                <c:pt idx="111">
                  <c:v>18276.625</c:v>
                </c:pt>
                <c:pt idx="112">
                  <c:v>18276.666666666664</c:v>
                </c:pt>
                <c:pt idx="113">
                  <c:v>18276.708333333332</c:v>
                </c:pt>
                <c:pt idx="114">
                  <c:v>18276.75</c:v>
                </c:pt>
                <c:pt idx="115">
                  <c:v>18276.791666666664</c:v>
                </c:pt>
                <c:pt idx="116">
                  <c:v>18276.833333333332</c:v>
                </c:pt>
                <c:pt idx="117">
                  <c:v>18276.875</c:v>
                </c:pt>
                <c:pt idx="118">
                  <c:v>18276.916666666664</c:v>
                </c:pt>
                <c:pt idx="119">
                  <c:v>18276.958333333332</c:v>
                </c:pt>
                <c:pt idx="120">
                  <c:v>18277</c:v>
                </c:pt>
                <c:pt idx="121">
                  <c:v>18277.041666666664</c:v>
                </c:pt>
                <c:pt idx="122">
                  <c:v>18277.083333333332</c:v>
                </c:pt>
                <c:pt idx="123">
                  <c:v>18277.125</c:v>
                </c:pt>
                <c:pt idx="124">
                  <c:v>18277.166666666664</c:v>
                </c:pt>
                <c:pt idx="125">
                  <c:v>18277.208333333332</c:v>
                </c:pt>
                <c:pt idx="126">
                  <c:v>18277.25</c:v>
                </c:pt>
                <c:pt idx="127">
                  <c:v>18277.291666666664</c:v>
                </c:pt>
                <c:pt idx="128">
                  <c:v>18277.333333333332</c:v>
                </c:pt>
                <c:pt idx="129">
                  <c:v>18277.375</c:v>
                </c:pt>
                <c:pt idx="130">
                  <c:v>18277.416666666664</c:v>
                </c:pt>
                <c:pt idx="131">
                  <c:v>18277.458333333332</c:v>
                </c:pt>
                <c:pt idx="132">
                  <c:v>18277.5</c:v>
                </c:pt>
                <c:pt idx="133">
                  <c:v>18277.541666666664</c:v>
                </c:pt>
                <c:pt idx="134">
                  <c:v>18277.583333333332</c:v>
                </c:pt>
                <c:pt idx="135">
                  <c:v>18277.625</c:v>
                </c:pt>
                <c:pt idx="136">
                  <c:v>18277.666666666664</c:v>
                </c:pt>
                <c:pt idx="137">
                  <c:v>18277.708333333332</c:v>
                </c:pt>
                <c:pt idx="138">
                  <c:v>18277.75</c:v>
                </c:pt>
                <c:pt idx="139">
                  <c:v>18277.791666666664</c:v>
                </c:pt>
                <c:pt idx="140">
                  <c:v>18277.833333333332</c:v>
                </c:pt>
                <c:pt idx="141">
                  <c:v>18277.875</c:v>
                </c:pt>
                <c:pt idx="142">
                  <c:v>18277.916666666664</c:v>
                </c:pt>
                <c:pt idx="143">
                  <c:v>18277.958333333332</c:v>
                </c:pt>
                <c:pt idx="144">
                  <c:v>18278</c:v>
                </c:pt>
                <c:pt idx="145">
                  <c:v>18278.041666666664</c:v>
                </c:pt>
                <c:pt idx="146">
                  <c:v>18278.083333333332</c:v>
                </c:pt>
                <c:pt idx="147">
                  <c:v>18278.125</c:v>
                </c:pt>
                <c:pt idx="148">
                  <c:v>18278.166666666664</c:v>
                </c:pt>
                <c:pt idx="149">
                  <c:v>18278.208333333332</c:v>
                </c:pt>
                <c:pt idx="150">
                  <c:v>18278.25</c:v>
                </c:pt>
                <c:pt idx="151">
                  <c:v>18278.291666666664</c:v>
                </c:pt>
                <c:pt idx="152">
                  <c:v>18278.333333333332</c:v>
                </c:pt>
                <c:pt idx="153">
                  <c:v>18278.375</c:v>
                </c:pt>
                <c:pt idx="154">
                  <c:v>18278.416666666664</c:v>
                </c:pt>
                <c:pt idx="155">
                  <c:v>18278.458333333332</c:v>
                </c:pt>
                <c:pt idx="156">
                  <c:v>18278.5</c:v>
                </c:pt>
                <c:pt idx="157">
                  <c:v>18278.541666666664</c:v>
                </c:pt>
                <c:pt idx="158">
                  <c:v>18278.583333333332</c:v>
                </c:pt>
                <c:pt idx="159">
                  <c:v>18278.625</c:v>
                </c:pt>
                <c:pt idx="160">
                  <c:v>18278.666666666664</c:v>
                </c:pt>
                <c:pt idx="161">
                  <c:v>18278.708333333332</c:v>
                </c:pt>
                <c:pt idx="162">
                  <c:v>18278.75</c:v>
                </c:pt>
                <c:pt idx="163">
                  <c:v>18278.791666666664</c:v>
                </c:pt>
                <c:pt idx="164">
                  <c:v>18278.833333333332</c:v>
                </c:pt>
                <c:pt idx="165">
                  <c:v>18278.875</c:v>
                </c:pt>
                <c:pt idx="166">
                  <c:v>18278.916666666664</c:v>
                </c:pt>
                <c:pt idx="167">
                  <c:v>18278.958333333332</c:v>
                </c:pt>
              </c:numCache>
            </c:numRef>
          </c:xVal>
          <c:yVal>
            <c:numRef>
              <c:f>Sheet1!$A$2:$FL$2</c:f>
              <c:numCache>
                <c:formatCode>General</c:formatCode>
                <c:ptCount val="168"/>
                <c:pt idx="0">
                  <c:v>219</c:v>
                </c:pt>
                <c:pt idx="1">
                  <c:v>117</c:v>
                </c:pt>
                <c:pt idx="2">
                  <c:v>58</c:v>
                </c:pt>
                <c:pt idx="3">
                  <c:v>48</c:v>
                </c:pt>
                <c:pt idx="4">
                  <c:v>50</c:v>
                </c:pt>
                <c:pt idx="5">
                  <c:v>60</c:v>
                </c:pt>
                <c:pt idx="6">
                  <c:v>134</c:v>
                </c:pt>
                <c:pt idx="7">
                  <c:v>426</c:v>
                </c:pt>
                <c:pt idx="8">
                  <c:v>816</c:v>
                </c:pt>
                <c:pt idx="9">
                  <c:v>1146</c:v>
                </c:pt>
                <c:pt idx="10">
                  <c:v>1162</c:v>
                </c:pt>
                <c:pt idx="11">
                  <c:v>1216</c:v>
                </c:pt>
                <c:pt idx="12">
                  <c:v>1300</c:v>
                </c:pt>
                <c:pt idx="13">
                  <c:v>1326</c:v>
                </c:pt>
                <c:pt idx="14">
                  <c:v>1445</c:v>
                </c:pt>
                <c:pt idx="15">
                  <c:v>1445</c:v>
                </c:pt>
                <c:pt idx="16">
                  <c:v>1382</c:v>
                </c:pt>
                <c:pt idx="17">
                  <c:v>1367</c:v>
                </c:pt>
                <c:pt idx="18">
                  <c:v>1288</c:v>
                </c:pt>
                <c:pt idx="19">
                  <c:v>1419</c:v>
                </c:pt>
                <c:pt idx="20">
                  <c:v>1356</c:v>
                </c:pt>
                <c:pt idx="21">
                  <c:v>1203</c:v>
                </c:pt>
                <c:pt idx="22">
                  <c:v>953</c:v>
                </c:pt>
                <c:pt idx="23">
                  <c:v>684</c:v>
                </c:pt>
                <c:pt idx="24">
                  <c:v>218</c:v>
                </c:pt>
                <c:pt idx="25">
                  <c:v>116</c:v>
                </c:pt>
                <c:pt idx="26">
                  <c:v>66</c:v>
                </c:pt>
                <c:pt idx="27">
                  <c:v>32</c:v>
                </c:pt>
                <c:pt idx="28">
                  <c:v>36</c:v>
                </c:pt>
                <c:pt idx="29">
                  <c:v>56</c:v>
                </c:pt>
                <c:pt idx="30">
                  <c:v>76</c:v>
                </c:pt>
                <c:pt idx="31">
                  <c:v>179</c:v>
                </c:pt>
                <c:pt idx="32">
                  <c:v>341</c:v>
                </c:pt>
                <c:pt idx="33">
                  <c:v>546</c:v>
                </c:pt>
                <c:pt idx="34">
                  <c:v>690</c:v>
                </c:pt>
                <c:pt idx="35">
                  <c:v>747</c:v>
                </c:pt>
                <c:pt idx="36">
                  <c:v>737</c:v>
                </c:pt>
                <c:pt idx="37">
                  <c:v>825</c:v>
                </c:pt>
                <c:pt idx="38">
                  <c:v>883</c:v>
                </c:pt>
                <c:pt idx="39">
                  <c:v>927</c:v>
                </c:pt>
                <c:pt idx="40">
                  <c:v>868</c:v>
                </c:pt>
                <c:pt idx="41">
                  <c:v>818</c:v>
                </c:pt>
                <c:pt idx="42">
                  <c:v>883</c:v>
                </c:pt>
                <c:pt idx="43">
                  <c:v>1011</c:v>
                </c:pt>
                <c:pt idx="44">
                  <c:v>925</c:v>
                </c:pt>
                <c:pt idx="45">
                  <c:v>826</c:v>
                </c:pt>
                <c:pt idx="46">
                  <c:v>587</c:v>
                </c:pt>
                <c:pt idx="47">
                  <c:v>399</c:v>
                </c:pt>
                <c:pt idx="48">
                  <c:v>119</c:v>
                </c:pt>
                <c:pt idx="49">
                  <c:v>55</c:v>
                </c:pt>
                <c:pt idx="50">
                  <c:v>29</c:v>
                </c:pt>
                <c:pt idx="51">
                  <c:v>17</c:v>
                </c:pt>
                <c:pt idx="52">
                  <c:v>12</c:v>
                </c:pt>
                <c:pt idx="53">
                  <c:v>34</c:v>
                </c:pt>
                <c:pt idx="54">
                  <c:v>220</c:v>
                </c:pt>
                <c:pt idx="55">
                  <c:v>1008</c:v>
                </c:pt>
                <c:pt idx="56">
                  <c:v>1314</c:v>
                </c:pt>
                <c:pt idx="57">
                  <c:v>1277</c:v>
                </c:pt>
                <c:pt idx="58">
                  <c:v>1368</c:v>
                </c:pt>
                <c:pt idx="59">
                  <c:v>1436</c:v>
                </c:pt>
                <c:pt idx="60">
                  <c:v>1456</c:v>
                </c:pt>
                <c:pt idx="61">
                  <c:v>1518</c:v>
                </c:pt>
                <c:pt idx="62">
                  <c:v>1441</c:v>
                </c:pt>
                <c:pt idx="63">
                  <c:v>1487</c:v>
                </c:pt>
                <c:pt idx="64">
                  <c:v>1795</c:v>
                </c:pt>
                <c:pt idx="65">
                  <c:v>2111</c:v>
                </c:pt>
                <c:pt idx="66">
                  <c:v>2041</c:v>
                </c:pt>
                <c:pt idx="67">
                  <c:v>1951</c:v>
                </c:pt>
                <c:pt idx="68">
                  <c:v>1704</c:v>
                </c:pt>
                <c:pt idx="69">
                  <c:v>1373</c:v>
                </c:pt>
                <c:pt idx="70">
                  <c:v>953</c:v>
                </c:pt>
                <c:pt idx="71">
                  <c:v>602</c:v>
                </c:pt>
                <c:pt idx="72">
                  <c:v>115</c:v>
                </c:pt>
                <c:pt idx="73">
                  <c:v>55</c:v>
                </c:pt>
                <c:pt idx="74">
                  <c:v>24</c:v>
                </c:pt>
                <c:pt idx="75">
                  <c:v>14</c:v>
                </c:pt>
                <c:pt idx="76">
                  <c:v>9</c:v>
                </c:pt>
                <c:pt idx="77">
                  <c:v>29</c:v>
                </c:pt>
                <c:pt idx="78">
                  <c:v>206</c:v>
                </c:pt>
                <c:pt idx="79">
                  <c:v>961</c:v>
                </c:pt>
                <c:pt idx="80">
                  <c:v>1354</c:v>
                </c:pt>
                <c:pt idx="81">
                  <c:v>1450</c:v>
                </c:pt>
                <c:pt idx="82">
                  <c:v>1456</c:v>
                </c:pt>
                <c:pt idx="83">
                  <c:v>1469</c:v>
                </c:pt>
                <c:pt idx="84">
                  <c:v>1505</c:v>
                </c:pt>
                <c:pt idx="85">
                  <c:v>1579</c:v>
                </c:pt>
                <c:pt idx="86">
                  <c:v>1651</c:v>
                </c:pt>
                <c:pt idx="87">
                  <c:v>1708</c:v>
                </c:pt>
                <c:pt idx="88">
                  <c:v>1837</c:v>
                </c:pt>
                <c:pt idx="89">
                  <c:v>2184</c:v>
                </c:pt>
                <c:pt idx="90">
                  <c:v>1889</c:v>
                </c:pt>
                <c:pt idx="91">
                  <c:v>1790</c:v>
                </c:pt>
                <c:pt idx="92">
                  <c:v>1647</c:v>
                </c:pt>
                <c:pt idx="93">
                  <c:v>1407</c:v>
                </c:pt>
                <c:pt idx="94">
                  <c:v>981</c:v>
                </c:pt>
                <c:pt idx="95">
                  <c:v>605</c:v>
                </c:pt>
                <c:pt idx="96">
                  <c:v>138</c:v>
                </c:pt>
                <c:pt idx="97">
                  <c:v>58</c:v>
                </c:pt>
                <c:pt idx="98">
                  <c:v>33</c:v>
                </c:pt>
                <c:pt idx="99">
                  <c:v>19</c:v>
                </c:pt>
                <c:pt idx="100">
                  <c:v>14</c:v>
                </c:pt>
                <c:pt idx="101">
                  <c:v>43</c:v>
                </c:pt>
                <c:pt idx="102">
                  <c:v>215</c:v>
                </c:pt>
                <c:pt idx="103">
                  <c:v>993</c:v>
                </c:pt>
                <c:pt idx="104">
                  <c:v>1385</c:v>
                </c:pt>
                <c:pt idx="105">
                  <c:v>1546</c:v>
                </c:pt>
                <c:pt idx="106">
                  <c:v>1456</c:v>
                </c:pt>
                <c:pt idx="107">
                  <c:v>1457</c:v>
                </c:pt>
                <c:pt idx="108">
                  <c:v>1593</c:v>
                </c:pt>
                <c:pt idx="109">
                  <c:v>1737</c:v>
                </c:pt>
                <c:pt idx="110">
                  <c:v>1758</c:v>
                </c:pt>
                <c:pt idx="111">
                  <c:v>1752</c:v>
                </c:pt>
                <c:pt idx="112">
                  <c:v>1849</c:v>
                </c:pt>
                <c:pt idx="113">
                  <c:v>2185</c:v>
                </c:pt>
                <c:pt idx="114">
                  <c:v>1830</c:v>
                </c:pt>
                <c:pt idx="115">
                  <c:v>1860</c:v>
                </c:pt>
                <c:pt idx="116">
                  <c:v>1633</c:v>
                </c:pt>
                <c:pt idx="117">
                  <c:v>1397</c:v>
                </c:pt>
                <c:pt idx="118">
                  <c:v>1061</c:v>
                </c:pt>
                <c:pt idx="119">
                  <c:v>650</c:v>
                </c:pt>
                <c:pt idx="120">
                  <c:v>175</c:v>
                </c:pt>
                <c:pt idx="121">
                  <c:v>74</c:v>
                </c:pt>
                <c:pt idx="122">
                  <c:v>34</c:v>
                </c:pt>
                <c:pt idx="123">
                  <c:v>18</c:v>
                </c:pt>
                <c:pt idx="124">
                  <c:v>18</c:v>
                </c:pt>
                <c:pt idx="125">
                  <c:v>40</c:v>
                </c:pt>
                <c:pt idx="126">
                  <c:v>206</c:v>
                </c:pt>
                <c:pt idx="127">
                  <c:v>920</c:v>
                </c:pt>
                <c:pt idx="128">
                  <c:v>1303</c:v>
                </c:pt>
                <c:pt idx="129">
                  <c:v>1339</c:v>
                </c:pt>
                <c:pt idx="130">
                  <c:v>1380</c:v>
                </c:pt>
                <c:pt idx="131">
                  <c:v>1404</c:v>
                </c:pt>
                <c:pt idx="132">
                  <c:v>1497</c:v>
                </c:pt>
                <c:pt idx="133">
                  <c:v>1542</c:v>
                </c:pt>
                <c:pt idx="134">
                  <c:v>1673</c:v>
                </c:pt>
                <c:pt idx="135">
                  <c:v>1609</c:v>
                </c:pt>
                <c:pt idx="136">
                  <c:v>1689</c:v>
                </c:pt>
                <c:pt idx="137">
                  <c:v>1941</c:v>
                </c:pt>
                <c:pt idx="138">
                  <c:v>1956</c:v>
                </c:pt>
                <c:pt idx="139">
                  <c:v>1839</c:v>
                </c:pt>
                <c:pt idx="140">
                  <c:v>1601</c:v>
                </c:pt>
                <c:pt idx="141">
                  <c:v>1435</c:v>
                </c:pt>
                <c:pt idx="142">
                  <c:v>1067</c:v>
                </c:pt>
                <c:pt idx="143">
                  <c:v>654</c:v>
                </c:pt>
                <c:pt idx="144">
                  <c:v>176</c:v>
                </c:pt>
                <c:pt idx="145">
                  <c:v>63</c:v>
                </c:pt>
                <c:pt idx="146">
                  <c:v>41</c:v>
                </c:pt>
                <c:pt idx="147">
                  <c:v>12</c:v>
                </c:pt>
                <c:pt idx="148">
                  <c:v>27</c:v>
                </c:pt>
                <c:pt idx="149">
                  <c:v>40</c:v>
                </c:pt>
                <c:pt idx="150">
                  <c:v>192</c:v>
                </c:pt>
                <c:pt idx="151">
                  <c:v>864</c:v>
                </c:pt>
                <c:pt idx="152">
                  <c:v>1302</c:v>
                </c:pt>
                <c:pt idx="153">
                  <c:v>1400</c:v>
                </c:pt>
                <c:pt idx="154">
                  <c:v>1451</c:v>
                </c:pt>
                <c:pt idx="155">
                  <c:v>1491</c:v>
                </c:pt>
                <c:pt idx="156">
                  <c:v>1580</c:v>
                </c:pt>
                <c:pt idx="157">
                  <c:v>1635</c:v>
                </c:pt>
                <c:pt idx="158">
                  <c:v>1468</c:v>
                </c:pt>
                <c:pt idx="159">
                  <c:v>1756</c:v>
                </c:pt>
                <c:pt idx="160">
                  <c:v>1927</c:v>
                </c:pt>
                <c:pt idx="161">
                  <c:v>2275</c:v>
                </c:pt>
                <c:pt idx="162">
                  <c:v>2091</c:v>
                </c:pt>
                <c:pt idx="163">
                  <c:v>2042</c:v>
                </c:pt>
                <c:pt idx="164">
                  <c:v>1710</c:v>
                </c:pt>
                <c:pt idx="165">
                  <c:v>1542</c:v>
                </c:pt>
                <c:pt idx="166">
                  <c:v>1173</c:v>
                </c:pt>
                <c:pt idx="167">
                  <c:v>859</c:v>
                </c:pt>
              </c:numCache>
            </c:numRef>
          </c:yVal>
          <c:smooth val="0"/>
          <c:extLst>
            <c:ext xmlns:c16="http://schemas.microsoft.com/office/drawing/2014/chart" uri="{C3380CC4-5D6E-409C-BE32-E72D297353CC}">
              <c16:uniqueId val="{00000007-1AA6-4F3A-AAF6-D229E46EF086}"/>
            </c:ext>
          </c:extLst>
        </c:ser>
        <c:ser>
          <c:idx val="1"/>
          <c:order val="1"/>
          <c:spPr>
            <a:ln w="19050" algn="ctr">
              <a:solidFill>
                <a:schemeClr val="accent3"/>
              </a:solidFill>
              <a:prstDash val="solid"/>
            </a:ln>
          </c:spPr>
          <c:marker>
            <c:symbol val="none"/>
          </c:marker>
          <c:dLbls>
            <c:dLbl>
              <c:idx val="14"/>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1AA6-4F3A-AAF6-D229E46EF086}"/>
                </c:ext>
              </c:extLst>
            </c:dLbl>
            <c:dLbl>
              <c:idx val="43"/>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AA6-4F3A-AAF6-D229E46EF086}"/>
                </c:ext>
              </c:extLst>
            </c:dLbl>
            <c:dLbl>
              <c:idx val="113"/>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1AA6-4F3A-AAF6-D229E46EF0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Sheet1!$A$1:$FL$1</c:f>
              <c:numCache>
                <c:formatCode>General</c:formatCode>
                <c:ptCount val="168"/>
                <c:pt idx="0">
                  <c:v>18272</c:v>
                </c:pt>
                <c:pt idx="1">
                  <c:v>18272.041666666664</c:v>
                </c:pt>
                <c:pt idx="2">
                  <c:v>18272.083333333332</c:v>
                </c:pt>
                <c:pt idx="3">
                  <c:v>18272.125</c:v>
                </c:pt>
                <c:pt idx="4">
                  <c:v>18272.166666666664</c:v>
                </c:pt>
                <c:pt idx="5">
                  <c:v>18272.208333333332</c:v>
                </c:pt>
                <c:pt idx="6">
                  <c:v>18272.25</c:v>
                </c:pt>
                <c:pt idx="7">
                  <c:v>18272.291666666664</c:v>
                </c:pt>
                <c:pt idx="8">
                  <c:v>18272.333333333332</c:v>
                </c:pt>
                <c:pt idx="9">
                  <c:v>18272.375</c:v>
                </c:pt>
                <c:pt idx="10">
                  <c:v>18272.416666666664</c:v>
                </c:pt>
                <c:pt idx="11">
                  <c:v>18272.458333333332</c:v>
                </c:pt>
                <c:pt idx="12">
                  <c:v>18272.5</c:v>
                </c:pt>
                <c:pt idx="13">
                  <c:v>18272.541666666664</c:v>
                </c:pt>
                <c:pt idx="14">
                  <c:v>18272.583333333332</c:v>
                </c:pt>
                <c:pt idx="15">
                  <c:v>18272.625</c:v>
                </c:pt>
                <c:pt idx="16">
                  <c:v>18272.666666666664</c:v>
                </c:pt>
                <c:pt idx="17">
                  <c:v>18272.708333333332</c:v>
                </c:pt>
                <c:pt idx="18">
                  <c:v>18272.75</c:v>
                </c:pt>
                <c:pt idx="19">
                  <c:v>18272.791666666664</c:v>
                </c:pt>
                <c:pt idx="20">
                  <c:v>18272.833333333332</c:v>
                </c:pt>
                <c:pt idx="21">
                  <c:v>18272.875</c:v>
                </c:pt>
                <c:pt idx="22">
                  <c:v>18272.916666666664</c:v>
                </c:pt>
                <c:pt idx="23">
                  <c:v>18272.958333333332</c:v>
                </c:pt>
                <c:pt idx="24">
                  <c:v>18273</c:v>
                </c:pt>
                <c:pt idx="25">
                  <c:v>18273.041666666664</c:v>
                </c:pt>
                <c:pt idx="26">
                  <c:v>18273.083333333332</c:v>
                </c:pt>
                <c:pt idx="27">
                  <c:v>18273.125</c:v>
                </c:pt>
                <c:pt idx="28">
                  <c:v>18273.166666666664</c:v>
                </c:pt>
                <c:pt idx="29">
                  <c:v>18273.208333333332</c:v>
                </c:pt>
                <c:pt idx="30">
                  <c:v>18273.25</c:v>
                </c:pt>
                <c:pt idx="31">
                  <c:v>18273.291666666664</c:v>
                </c:pt>
                <c:pt idx="32">
                  <c:v>18273.333333333332</c:v>
                </c:pt>
                <c:pt idx="33">
                  <c:v>18273.375</c:v>
                </c:pt>
                <c:pt idx="34">
                  <c:v>18273.416666666664</c:v>
                </c:pt>
                <c:pt idx="35">
                  <c:v>18273.458333333332</c:v>
                </c:pt>
                <c:pt idx="36">
                  <c:v>18273.5</c:v>
                </c:pt>
                <c:pt idx="37">
                  <c:v>18273.541666666664</c:v>
                </c:pt>
                <c:pt idx="38">
                  <c:v>18273.583333333332</c:v>
                </c:pt>
                <c:pt idx="39">
                  <c:v>18273.625</c:v>
                </c:pt>
                <c:pt idx="40">
                  <c:v>18273.666666666664</c:v>
                </c:pt>
                <c:pt idx="41">
                  <c:v>18273.708333333332</c:v>
                </c:pt>
                <c:pt idx="42">
                  <c:v>18273.75</c:v>
                </c:pt>
                <c:pt idx="43">
                  <c:v>18273.791666666664</c:v>
                </c:pt>
                <c:pt idx="44">
                  <c:v>18273.833333333332</c:v>
                </c:pt>
                <c:pt idx="45">
                  <c:v>18273.875</c:v>
                </c:pt>
                <c:pt idx="46">
                  <c:v>18273.916666666664</c:v>
                </c:pt>
                <c:pt idx="47">
                  <c:v>18273.958333333332</c:v>
                </c:pt>
                <c:pt idx="48">
                  <c:v>18274</c:v>
                </c:pt>
                <c:pt idx="49">
                  <c:v>18274.041666666664</c:v>
                </c:pt>
                <c:pt idx="50">
                  <c:v>18274.083333333332</c:v>
                </c:pt>
                <c:pt idx="51">
                  <c:v>18274.125</c:v>
                </c:pt>
                <c:pt idx="52">
                  <c:v>18274.166666666664</c:v>
                </c:pt>
                <c:pt idx="53">
                  <c:v>18274.208333333332</c:v>
                </c:pt>
                <c:pt idx="54">
                  <c:v>18274.25</c:v>
                </c:pt>
                <c:pt idx="55">
                  <c:v>18274.291666666664</c:v>
                </c:pt>
                <c:pt idx="56">
                  <c:v>18274.333333333332</c:v>
                </c:pt>
                <c:pt idx="57">
                  <c:v>18274.375</c:v>
                </c:pt>
                <c:pt idx="58">
                  <c:v>18274.416666666664</c:v>
                </c:pt>
                <c:pt idx="59">
                  <c:v>18274.458333333332</c:v>
                </c:pt>
                <c:pt idx="60">
                  <c:v>18274.5</c:v>
                </c:pt>
                <c:pt idx="61">
                  <c:v>18274.541666666664</c:v>
                </c:pt>
                <c:pt idx="62">
                  <c:v>18274.583333333332</c:v>
                </c:pt>
                <c:pt idx="63">
                  <c:v>18274.625</c:v>
                </c:pt>
                <c:pt idx="64">
                  <c:v>18274.666666666664</c:v>
                </c:pt>
                <c:pt idx="65">
                  <c:v>18274.708333333332</c:v>
                </c:pt>
                <c:pt idx="66">
                  <c:v>18274.75</c:v>
                </c:pt>
                <c:pt idx="67">
                  <c:v>18274.791666666664</c:v>
                </c:pt>
                <c:pt idx="68">
                  <c:v>18274.833333333332</c:v>
                </c:pt>
                <c:pt idx="69">
                  <c:v>18274.875</c:v>
                </c:pt>
                <c:pt idx="70">
                  <c:v>18274.916666666664</c:v>
                </c:pt>
                <c:pt idx="71">
                  <c:v>18274.958333333332</c:v>
                </c:pt>
                <c:pt idx="72">
                  <c:v>18275</c:v>
                </c:pt>
                <c:pt idx="73">
                  <c:v>18275.041666666664</c:v>
                </c:pt>
                <c:pt idx="74">
                  <c:v>18275.083333333332</c:v>
                </c:pt>
                <c:pt idx="75">
                  <c:v>18275.125</c:v>
                </c:pt>
                <c:pt idx="76">
                  <c:v>18275.166666666664</c:v>
                </c:pt>
                <c:pt idx="77">
                  <c:v>18275.208333333332</c:v>
                </c:pt>
                <c:pt idx="78">
                  <c:v>18275.25</c:v>
                </c:pt>
                <c:pt idx="79">
                  <c:v>18275.291666666664</c:v>
                </c:pt>
                <c:pt idx="80">
                  <c:v>18275.333333333332</c:v>
                </c:pt>
                <c:pt idx="81">
                  <c:v>18275.375</c:v>
                </c:pt>
                <c:pt idx="82">
                  <c:v>18275.416666666664</c:v>
                </c:pt>
                <c:pt idx="83">
                  <c:v>18275.458333333332</c:v>
                </c:pt>
                <c:pt idx="84">
                  <c:v>18275.5</c:v>
                </c:pt>
                <c:pt idx="85">
                  <c:v>18275.541666666664</c:v>
                </c:pt>
                <c:pt idx="86">
                  <c:v>18275.583333333332</c:v>
                </c:pt>
                <c:pt idx="87">
                  <c:v>18275.625</c:v>
                </c:pt>
                <c:pt idx="88">
                  <c:v>18275.666666666664</c:v>
                </c:pt>
                <c:pt idx="89">
                  <c:v>18275.708333333332</c:v>
                </c:pt>
                <c:pt idx="90">
                  <c:v>18275.75</c:v>
                </c:pt>
                <c:pt idx="91">
                  <c:v>18275.791666666664</c:v>
                </c:pt>
                <c:pt idx="92">
                  <c:v>18275.833333333332</c:v>
                </c:pt>
                <c:pt idx="93">
                  <c:v>18275.875</c:v>
                </c:pt>
                <c:pt idx="94">
                  <c:v>18275.916666666664</c:v>
                </c:pt>
                <c:pt idx="95">
                  <c:v>18275.958333333332</c:v>
                </c:pt>
                <c:pt idx="96">
                  <c:v>18276</c:v>
                </c:pt>
                <c:pt idx="97">
                  <c:v>18276.041666666664</c:v>
                </c:pt>
                <c:pt idx="98">
                  <c:v>18276.083333333332</c:v>
                </c:pt>
                <c:pt idx="99">
                  <c:v>18276.125</c:v>
                </c:pt>
                <c:pt idx="100">
                  <c:v>18276.166666666664</c:v>
                </c:pt>
                <c:pt idx="101">
                  <c:v>18276.208333333332</c:v>
                </c:pt>
                <c:pt idx="102">
                  <c:v>18276.25</c:v>
                </c:pt>
                <c:pt idx="103">
                  <c:v>18276.291666666664</c:v>
                </c:pt>
                <c:pt idx="104">
                  <c:v>18276.333333333332</c:v>
                </c:pt>
                <c:pt idx="105">
                  <c:v>18276.375</c:v>
                </c:pt>
                <c:pt idx="106">
                  <c:v>18276.416666666664</c:v>
                </c:pt>
                <c:pt idx="107">
                  <c:v>18276.458333333332</c:v>
                </c:pt>
                <c:pt idx="108">
                  <c:v>18276.5</c:v>
                </c:pt>
                <c:pt idx="109">
                  <c:v>18276.541666666664</c:v>
                </c:pt>
                <c:pt idx="110">
                  <c:v>18276.583333333332</c:v>
                </c:pt>
                <c:pt idx="111">
                  <c:v>18276.625</c:v>
                </c:pt>
                <c:pt idx="112">
                  <c:v>18276.666666666664</c:v>
                </c:pt>
                <c:pt idx="113">
                  <c:v>18276.708333333332</c:v>
                </c:pt>
                <c:pt idx="114">
                  <c:v>18276.75</c:v>
                </c:pt>
                <c:pt idx="115">
                  <c:v>18276.791666666664</c:v>
                </c:pt>
                <c:pt idx="116">
                  <c:v>18276.833333333332</c:v>
                </c:pt>
                <c:pt idx="117">
                  <c:v>18276.875</c:v>
                </c:pt>
                <c:pt idx="118">
                  <c:v>18276.916666666664</c:v>
                </c:pt>
                <c:pt idx="119">
                  <c:v>18276.958333333332</c:v>
                </c:pt>
                <c:pt idx="120">
                  <c:v>18277</c:v>
                </c:pt>
                <c:pt idx="121">
                  <c:v>18277.041666666664</c:v>
                </c:pt>
                <c:pt idx="122">
                  <c:v>18277.083333333332</c:v>
                </c:pt>
                <c:pt idx="123">
                  <c:v>18277.125</c:v>
                </c:pt>
                <c:pt idx="124">
                  <c:v>18277.166666666664</c:v>
                </c:pt>
                <c:pt idx="125">
                  <c:v>18277.208333333332</c:v>
                </c:pt>
                <c:pt idx="126">
                  <c:v>18277.25</c:v>
                </c:pt>
                <c:pt idx="127">
                  <c:v>18277.291666666664</c:v>
                </c:pt>
                <c:pt idx="128">
                  <c:v>18277.333333333332</c:v>
                </c:pt>
                <c:pt idx="129">
                  <c:v>18277.375</c:v>
                </c:pt>
                <c:pt idx="130">
                  <c:v>18277.416666666664</c:v>
                </c:pt>
                <c:pt idx="131">
                  <c:v>18277.458333333332</c:v>
                </c:pt>
                <c:pt idx="132">
                  <c:v>18277.5</c:v>
                </c:pt>
                <c:pt idx="133">
                  <c:v>18277.541666666664</c:v>
                </c:pt>
                <c:pt idx="134">
                  <c:v>18277.583333333332</c:v>
                </c:pt>
                <c:pt idx="135">
                  <c:v>18277.625</c:v>
                </c:pt>
                <c:pt idx="136">
                  <c:v>18277.666666666664</c:v>
                </c:pt>
                <c:pt idx="137">
                  <c:v>18277.708333333332</c:v>
                </c:pt>
                <c:pt idx="138">
                  <c:v>18277.75</c:v>
                </c:pt>
                <c:pt idx="139">
                  <c:v>18277.791666666664</c:v>
                </c:pt>
                <c:pt idx="140">
                  <c:v>18277.833333333332</c:v>
                </c:pt>
                <c:pt idx="141">
                  <c:v>18277.875</c:v>
                </c:pt>
                <c:pt idx="142">
                  <c:v>18277.916666666664</c:v>
                </c:pt>
                <c:pt idx="143">
                  <c:v>18277.958333333332</c:v>
                </c:pt>
                <c:pt idx="144">
                  <c:v>18278</c:v>
                </c:pt>
                <c:pt idx="145">
                  <c:v>18278.041666666664</c:v>
                </c:pt>
                <c:pt idx="146">
                  <c:v>18278.083333333332</c:v>
                </c:pt>
                <c:pt idx="147">
                  <c:v>18278.125</c:v>
                </c:pt>
                <c:pt idx="148">
                  <c:v>18278.166666666664</c:v>
                </c:pt>
                <c:pt idx="149">
                  <c:v>18278.208333333332</c:v>
                </c:pt>
                <c:pt idx="150">
                  <c:v>18278.25</c:v>
                </c:pt>
                <c:pt idx="151">
                  <c:v>18278.291666666664</c:v>
                </c:pt>
                <c:pt idx="152">
                  <c:v>18278.333333333332</c:v>
                </c:pt>
                <c:pt idx="153">
                  <c:v>18278.375</c:v>
                </c:pt>
                <c:pt idx="154">
                  <c:v>18278.416666666664</c:v>
                </c:pt>
                <c:pt idx="155">
                  <c:v>18278.458333333332</c:v>
                </c:pt>
                <c:pt idx="156">
                  <c:v>18278.5</c:v>
                </c:pt>
                <c:pt idx="157">
                  <c:v>18278.541666666664</c:v>
                </c:pt>
                <c:pt idx="158">
                  <c:v>18278.583333333332</c:v>
                </c:pt>
                <c:pt idx="159">
                  <c:v>18278.625</c:v>
                </c:pt>
                <c:pt idx="160">
                  <c:v>18278.666666666664</c:v>
                </c:pt>
                <c:pt idx="161">
                  <c:v>18278.708333333332</c:v>
                </c:pt>
                <c:pt idx="162">
                  <c:v>18278.75</c:v>
                </c:pt>
                <c:pt idx="163">
                  <c:v>18278.791666666664</c:v>
                </c:pt>
                <c:pt idx="164">
                  <c:v>18278.833333333332</c:v>
                </c:pt>
                <c:pt idx="165">
                  <c:v>18278.875</c:v>
                </c:pt>
                <c:pt idx="166">
                  <c:v>18278.916666666664</c:v>
                </c:pt>
                <c:pt idx="167">
                  <c:v>18278.958333333332</c:v>
                </c:pt>
              </c:numCache>
            </c:numRef>
          </c:xVal>
          <c:yVal>
            <c:numRef>
              <c:f>Sheet1!$A$3:$FL$3</c:f>
              <c:numCache>
                <c:formatCode>General</c:formatCode>
                <c:ptCount val="168"/>
                <c:pt idx="0">
                  <c:v>154</c:v>
                </c:pt>
                <c:pt idx="1">
                  <c:v>82</c:v>
                </c:pt>
                <c:pt idx="2">
                  <c:v>45</c:v>
                </c:pt>
                <c:pt idx="3">
                  <c:v>39</c:v>
                </c:pt>
                <c:pt idx="4">
                  <c:v>31</c:v>
                </c:pt>
                <c:pt idx="5">
                  <c:v>42</c:v>
                </c:pt>
                <c:pt idx="6">
                  <c:v>114</c:v>
                </c:pt>
                <c:pt idx="7">
                  <c:v>355</c:v>
                </c:pt>
                <c:pt idx="8">
                  <c:v>671</c:v>
                </c:pt>
                <c:pt idx="9">
                  <c:v>904</c:v>
                </c:pt>
                <c:pt idx="10">
                  <c:v>937</c:v>
                </c:pt>
                <c:pt idx="11">
                  <c:v>966</c:v>
                </c:pt>
                <c:pt idx="12">
                  <c:v>1000</c:v>
                </c:pt>
                <c:pt idx="13">
                  <c:v>1046</c:v>
                </c:pt>
                <c:pt idx="14">
                  <c:v>1117</c:v>
                </c:pt>
                <c:pt idx="15">
                  <c:v>1091</c:v>
                </c:pt>
                <c:pt idx="16">
                  <c:v>1052</c:v>
                </c:pt>
                <c:pt idx="17">
                  <c:v>1074</c:v>
                </c:pt>
                <c:pt idx="18">
                  <c:v>1018</c:v>
                </c:pt>
                <c:pt idx="19">
                  <c:v>1105</c:v>
                </c:pt>
                <c:pt idx="20">
                  <c:v>1063</c:v>
                </c:pt>
                <c:pt idx="21">
                  <c:v>942</c:v>
                </c:pt>
                <c:pt idx="22">
                  <c:v>708</c:v>
                </c:pt>
                <c:pt idx="23">
                  <c:v>513</c:v>
                </c:pt>
                <c:pt idx="24">
                  <c:v>169</c:v>
                </c:pt>
                <c:pt idx="25">
                  <c:v>74</c:v>
                </c:pt>
                <c:pt idx="26">
                  <c:v>39</c:v>
                </c:pt>
                <c:pt idx="27">
                  <c:v>27</c:v>
                </c:pt>
                <c:pt idx="28">
                  <c:v>24</c:v>
                </c:pt>
                <c:pt idx="29">
                  <c:v>39</c:v>
                </c:pt>
                <c:pt idx="30">
                  <c:v>50</c:v>
                </c:pt>
                <c:pt idx="31">
                  <c:v>117</c:v>
                </c:pt>
                <c:pt idx="32">
                  <c:v>254</c:v>
                </c:pt>
                <c:pt idx="33">
                  <c:v>400</c:v>
                </c:pt>
                <c:pt idx="34">
                  <c:v>513</c:v>
                </c:pt>
                <c:pt idx="35">
                  <c:v>571</c:v>
                </c:pt>
                <c:pt idx="36">
                  <c:v>593</c:v>
                </c:pt>
                <c:pt idx="37">
                  <c:v>623</c:v>
                </c:pt>
                <c:pt idx="38">
                  <c:v>661</c:v>
                </c:pt>
                <c:pt idx="39">
                  <c:v>685</c:v>
                </c:pt>
                <c:pt idx="40">
                  <c:v>667</c:v>
                </c:pt>
                <c:pt idx="41">
                  <c:v>647</c:v>
                </c:pt>
                <c:pt idx="42">
                  <c:v>707</c:v>
                </c:pt>
                <c:pt idx="43">
                  <c:v>749</c:v>
                </c:pt>
                <c:pt idx="44">
                  <c:v>701</c:v>
                </c:pt>
                <c:pt idx="45">
                  <c:v>590</c:v>
                </c:pt>
                <c:pt idx="46">
                  <c:v>427</c:v>
                </c:pt>
                <c:pt idx="47">
                  <c:v>299</c:v>
                </c:pt>
                <c:pt idx="48">
                  <c:v>82</c:v>
                </c:pt>
                <c:pt idx="49">
                  <c:v>41</c:v>
                </c:pt>
                <c:pt idx="50">
                  <c:v>22</c:v>
                </c:pt>
                <c:pt idx="51">
                  <c:v>9</c:v>
                </c:pt>
                <c:pt idx="52">
                  <c:v>11</c:v>
                </c:pt>
                <c:pt idx="53">
                  <c:v>22</c:v>
                </c:pt>
                <c:pt idx="54">
                  <c:v>171</c:v>
                </c:pt>
                <c:pt idx="55">
                  <c:v>781</c:v>
                </c:pt>
                <c:pt idx="56">
                  <c:v>1035</c:v>
                </c:pt>
                <c:pt idx="57">
                  <c:v>985</c:v>
                </c:pt>
                <c:pt idx="58">
                  <c:v>1092</c:v>
                </c:pt>
                <c:pt idx="59">
                  <c:v>1145</c:v>
                </c:pt>
                <c:pt idx="60">
                  <c:v>1147</c:v>
                </c:pt>
                <c:pt idx="61">
                  <c:v>1202</c:v>
                </c:pt>
                <c:pt idx="62">
                  <c:v>1125</c:v>
                </c:pt>
                <c:pt idx="63">
                  <c:v>1089</c:v>
                </c:pt>
                <c:pt idx="64">
                  <c:v>1416</c:v>
                </c:pt>
                <c:pt idx="65">
                  <c:v>1543</c:v>
                </c:pt>
                <c:pt idx="66">
                  <c:v>1456</c:v>
                </c:pt>
                <c:pt idx="67">
                  <c:v>1310</c:v>
                </c:pt>
                <c:pt idx="68">
                  <c:v>1131</c:v>
                </c:pt>
                <c:pt idx="69">
                  <c:v>1021</c:v>
                </c:pt>
                <c:pt idx="70">
                  <c:v>706</c:v>
                </c:pt>
                <c:pt idx="71">
                  <c:v>445</c:v>
                </c:pt>
                <c:pt idx="72">
                  <c:v>81</c:v>
                </c:pt>
                <c:pt idx="73">
                  <c:v>32</c:v>
                </c:pt>
                <c:pt idx="74">
                  <c:v>19</c:v>
                </c:pt>
                <c:pt idx="75">
                  <c:v>9</c:v>
                </c:pt>
                <c:pt idx="76">
                  <c:v>6</c:v>
                </c:pt>
                <c:pt idx="77">
                  <c:v>26</c:v>
                </c:pt>
                <c:pt idx="78">
                  <c:v>156</c:v>
                </c:pt>
                <c:pt idx="79">
                  <c:v>705</c:v>
                </c:pt>
                <c:pt idx="80">
                  <c:v>1011</c:v>
                </c:pt>
                <c:pt idx="81">
                  <c:v>1104</c:v>
                </c:pt>
                <c:pt idx="82">
                  <c:v>1103</c:v>
                </c:pt>
                <c:pt idx="83">
                  <c:v>1187</c:v>
                </c:pt>
                <c:pt idx="84">
                  <c:v>1202</c:v>
                </c:pt>
                <c:pt idx="85">
                  <c:v>1245</c:v>
                </c:pt>
                <c:pt idx="86">
                  <c:v>1278</c:v>
                </c:pt>
                <c:pt idx="87">
                  <c:v>1307</c:v>
                </c:pt>
                <c:pt idx="88">
                  <c:v>1427</c:v>
                </c:pt>
                <c:pt idx="89">
                  <c:v>1598</c:v>
                </c:pt>
                <c:pt idx="90">
                  <c:v>1427</c:v>
                </c:pt>
                <c:pt idx="91">
                  <c:v>1390</c:v>
                </c:pt>
                <c:pt idx="92">
                  <c:v>1254</c:v>
                </c:pt>
                <c:pt idx="93">
                  <c:v>1042</c:v>
                </c:pt>
                <c:pt idx="94">
                  <c:v>760</c:v>
                </c:pt>
                <c:pt idx="95">
                  <c:v>466</c:v>
                </c:pt>
                <c:pt idx="96">
                  <c:v>100</c:v>
                </c:pt>
                <c:pt idx="97">
                  <c:v>41</c:v>
                </c:pt>
                <c:pt idx="98">
                  <c:v>21</c:v>
                </c:pt>
                <c:pt idx="99">
                  <c:v>12</c:v>
                </c:pt>
                <c:pt idx="100">
                  <c:v>13</c:v>
                </c:pt>
                <c:pt idx="101">
                  <c:v>22</c:v>
                </c:pt>
                <c:pt idx="102">
                  <c:v>159</c:v>
                </c:pt>
                <c:pt idx="103">
                  <c:v>717</c:v>
                </c:pt>
                <c:pt idx="104">
                  <c:v>1030</c:v>
                </c:pt>
                <c:pt idx="105">
                  <c:v>1157</c:v>
                </c:pt>
                <c:pt idx="106">
                  <c:v>1156</c:v>
                </c:pt>
                <c:pt idx="107">
                  <c:v>1137</c:v>
                </c:pt>
                <c:pt idx="108">
                  <c:v>1240</c:v>
                </c:pt>
                <c:pt idx="109">
                  <c:v>1326</c:v>
                </c:pt>
                <c:pt idx="110">
                  <c:v>1334</c:v>
                </c:pt>
                <c:pt idx="111">
                  <c:v>1323</c:v>
                </c:pt>
                <c:pt idx="112">
                  <c:v>1419</c:v>
                </c:pt>
                <c:pt idx="113">
                  <c:v>1614</c:v>
                </c:pt>
                <c:pt idx="114">
                  <c:v>1401</c:v>
                </c:pt>
                <c:pt idx="115">
                  <c:v>1462</c:v>
                </c:pt>
                <c:pt idx="116">
                  <c:v>1259</c:v>
                </c:pt>
                <c:pt idx="117">
                  <c:v>1037</c:v>
                </c:pt>
                <c:pt idx="118">
                  <c:v>796</c:v>
                </c:pt>
                <c:pt idx="119">
                  <c:v>474</c:v>
                </c:pt>
                <c:pt idx="120">
                  <c:v>121</c:v>
                </c:pt>
                <c:pt idx="121">
                  <c:v>56</c:v>
                </c:pt>
                <c:pt idx="122">
                  <c:v>24</c:v>
                </c:pt>
                <c:pt idx="123">
                  <c:v>12</c:v>
                </c:pt>
                <c:pt idx="124">
                  <c:v>15</c:v>
                </c:pt>
                <c:pt idx="125">
                  <c:v>27</c:v>
                </c:pt>
                <c:pt idx="126">
                  <c:v>162</c:v>
                </c:pt>
                <c:pt idx="127">
                  <c:v>712</c:v>
                </c:pt>
                <c:pt idx="128">
                  <c:v>973</c:v>
                </c:pt>
                <c:pt idx="129">
                  <c:v>1038</c:v>
                </c:pt>
                <c:pt idx="130">
                  <c:v>1098</c:v>
                </c:pt>
                <c:pt idx="131">
                  <c:v>1135</c:v>
                </c:pt>
                <c:pt idx="132">
                  <c:v>1180</c:v>
                </c:pt>
                <c:pt idx="133">
                  <c:v>1140</c:v>
                </c:pt>
                <c:pt idx="134">
                  <c:v>1210</c:v>
                </c:pt>
                <c:pt idx="135">
                  <c:v>1192</c:v>
                </c:pt>
                <c:pt idx="136">
                  <c:v>1286</c:v>
                </c:pt>
                <c:pt idx="137">
                  <c:v>1447</c:v>
                </c:pt>
                <c:pt idx="138">
                  <c:v>1529</c:v>
                </c:pt>
                <c:pt idx="139">
                  <c:v>1439</c:v>
                </c:pt>
                <c:pt idx="140">
                  <c:v>1240</c:v>
                </c:pt>
                <c:pt idx="141">
                  <c:v>1068</c:v>
                </c:pt>
                <c:pt idx="142">
                  <c:v>755</c:v>
                </c:pt>
                <c:pt idx="143">
                  <c:v>478</c:v>
                </c:pt>
                <c:pt idx="144">
                  <c:v>122</c:v>
                </c:pt>
                <c:pt idx="145">
                  <c:v>47</c:v>
                </c:pt>
                <c:pt idx="146">
                  <c:v>34</c:v>
                </c:pt>
                <c:pt idx="147">
                  <c:v>9</c:v>
                </c:pt>
                <c:pt idx="148">
                  <c:v>20</c:v>
                </c:pt>
                <c:pt idx="149">
                  <c:v>21</c:v>
                </c:pt>
                <c:pt idx="150">
                  <c:v>137</c:v>
                </c:pt>
                <c:pt idx="151">
                  <c:v>646</c:v>
                </c:pt>
                <c:pt idx="152">
                  <c:v>1016</c:v>
                </c:pt>
                <c:pt idx="153">
                  <c:v>1079</c:v>
                </c:pt>
                <c:pt idx="154">
                  <c:v>1122</c:v>
                </c:pt>
                <c:pt idx="155">
                  <c:v>1166</c:v>
                </c:pt>
                <c:pt idx="156">
                  <c:v>1207</c:v>
                </c:pt>
                <c:pt idx="157">
                  <c:v>1240</c:v>
                </c:pt>
                <c:pt idx="158">
                  <c:v>1021</c:v>
                </c:pt>
                <c:pt idx="159">
                  <c:v>1269</c:v>
                </c:pt>
                <c:pt idx="160">
                  <c:v>1443</c:v>
                </c:pt>
                <c:pt idx="161">
                  <c:v>1655</c:v>
                </c:pt>
                <c:pt idx="162">
                  <c:v>1591</c:v>
                </c:pt>
                <c:pt idx="163">
                  <c:v>1459</c:v>
                </c:pt>
                <c:pt idx="164">
                  <c:v>1288</c:v>
                </c:pt>
                <c:pt idx="165">
                  <c:v>1115</c:v>
                </c:pt>
                <c:pt idx="166">
                  <c:v>884</c:v>
                </c:pt>
                <c:pt idx="167">
                  <c:v>656</c:v>
                </c:pt>
              </c:numCache>
            </c:numRef>
          </c:yVal>
          <c:smooth val="0"/>
          <c:extLst>
            <c:ext xmlns:c16="http://schemas.microsoft.com/office/drawing/2014/chart" uri="{C3380CC4-5D6E-409C-BE32-E72D297353CC}">
              <c16:uniqueId val="{0000000B-1AA6-4F3A-AAF6-D229E46EF086}"/>
            </c:ext>
          </c:extLst>
        </c:ser>
        <c:ser>
          <c:idx val="2"/>
          <c:order val="2"/>
          <c:spPr>
            <a:ln w="19050" algn="ctr">
              <a:solidFill>
                <a:srgbClr val="FF0000"/>
              </a:solidFill>
              <a:prstDash val="solid"/>
            </a:ln>
          </c:spPr>
          <c:marker>
            <c:symbol val="none"/>
          </c:marker>
          <c:dLbls>
            <c:dLbl>
              <c:idx val="15"/>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AA6-4F3A-AAF6-D229E46EF086}"/>
                </c:ext>
              </c:extLst>
            </c:dLbl>
            <c:dLbl>
              <c:idx val="43"/>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1AA6-4F3A-AAF6-D229E46EF086}"/>
                </c:ext>
              </c:extLst>
            </c:dLbl>
            <c:dLbl>
              <c:idx val="67"/>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1AA6-4F3A-AAF6-D229E46EF086}"/>
                </c:ext>
              </c:extLst>
            </c:dLbl>
            <c:dLbl>
              <c:idx val="89"/>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AA6-4F3A-AAF6-D229E46EF086}"/>
                </c:ext>
              </c:extLst>
            </c:dLbl>
            <c:dLbl>
              <c:idx val="113"/>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1AA6-4F3A-AAF6-D229E46EF086}"/>
                </c:ext>
              </c:extLst>
            </c:dLbl>
            <c:dLbl>
              <c:idx val="137"/>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1AA6-4F3A-AAF6-D229E46EF086}"/>
                </c:ext>
              </c:extLst>
            </c:dLbl>
            <c:dLbl>
              <c:idx val="161"/>
              <c:layout>
                <c:manualLayout>
                  <c:x val="0"/>
                  <c:y val="-2.7944817828086312E-2"/>
                </c:manualLayout>
              </c:layout>
              <c:numFmt formatCode="#,##0;&quot;-&quot;#,##0" sourceLinked="0"/>
              <c:spPr>
                <a:noFill/>
                <a:ln>
                  <a:noFill/>
                </a:ln>
              </c:spPr>
              <c:txPr>
                <a:bodyPr wrap="none"/>
                <a:lstStyle/>
                <a:p>
                  <a:pPr>
                    <a:defRPr sz="10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AA6-4F3A-AAF6-D229E46EF0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Sheet1!$A$1:$FL$1</c:f>
              <c:numCache>
                <c:formatCode>General</c:formatCode>
                <c:ptCount val="168"/>
                <c:pt idx="0">
                  <c:v>18272</c:v>
                </c:pt>
                <c:pt idx="1">
                  <c:v>18272.041666666664</c:v>
                </c:pt>
                <c:pt idx="2">
                  <c:v>18272.083333333332</c:v>
                </c:pt>
                <c:pt idx="3">
                  <c:v>18272.125</c:v>
                </c:pt>
                <c:pt idx="4">
                  <c:v>18272.166666666664</c:v>
                </c:pt>
                <c:pt idx="5">
                  <c:v>18272.208333333332</c:v>
                </c:pt>
                <c:pt idx="6">
                  <c:v>18272.25</c:v>
                </c:pt>
                <c:pt idx="7">
                  <c:v>18272.291666666664</c:v>
                </c:pt>
                <c:pt idx="8">
                  <c:v>18272.333333333332</c:v>
                </c:pt>
                <c:pt idx="9">
                  <c:v>18272.375</c:v>
                </c:pt>
                <c:pt idx="10">
                  <c:v>18272.416666666664</c:v>
                </c:pt>
                <c:pt idx="11">
                  <c:v>18272.458333333332</c:v>
                </c:pt>
                <c:pt idx="12">
                  <c:v>18272.5</c:v>
                </c:pt>
                <c:pt idx="13">
                  <c:v>18272.541666666664</c:v>
                </c:pt>
                <c:pt idx="14">
                  <c:v>18272.583333333332</c:v>
                </c:pt>
                <c:pt idx="15">
                  <c:v>18272.625</c:v>
                </c:pt>
                <c:pt idx="16">
                  <c:v>18272.666666666664</c:v>
                </c:pt>
                <c:pt idx="17">
                  <c:v>18272.708333333332</c:v>
                </c:pt>
                <c:pt idx="18">
                  <c:v>18272.75</c:v>
                </c:pt>
                <c:pt idx="19">
                  <c:v>18272.791666666664</c:v>
                </c:pt>
                <c:pt idx="20">
                  <c:v>18272.833333333332</c:v>
                </c:pt>
                <c:pt idx="21">
                  <c:v>18272.875</c:v>
                </c:pt>
                <c:pt idx="22">
                  <c:v>18272.916666666664</c:v>
                </c:pt>
                <c:pt idx="23">
                  <c:v>18272.958333333332</c:v>
                </c:pt>
                <c:pt idx="24">
                  <c:v>18273</c:v>
                </c:pt>
                <c:pt idx="25">
                  <c:v>18273.041666666664</c:v>
                </c:pt>
                <c:pt idx="26">
                  <c:v>18273.083333333332</c:v>
                </c:pt>
                <c:pt idx="27">
                  <c:v>18273.125</c:v>
                </c:pt>
                <c:pt idx="28">
                  <c:v>18273.166666666664</c:v>
                </c:pt>
                <c:pt idx="29">
                  <c:v>18273.208333333332</c:v>
                </c:pt>
                <c:pt idx="30">
                  <c:v>18273.25</c:v>
                </c:pt>
                <c:pt idx="31">
                  <c:v>18273.291666666664</c:v>
                </c:pt>
                <c:pt idx="32">
                  <c:v>18273.333333333332</c:v>
                </c:pt>
                <c:pt idx="33">
                  <c:v>18273.375</c:v>
                </c:pt>
                <c:pt idx="34">
                  <c:v>18273.416666666664</c:v>
                </c:pt>
                <c:pt idx="35">
                  <c:v>18273.458333333332</c:v>
                </c:pt>
                <c:pt idx="36">
                  <c:v>18273.5</c:v>
                </c:pt>
                <c:pt idx="37">
                  <c:v>18273.541666666664</c:v>
                </c:pt>
                <c:pt idx="38">
                  <c:v>18273.583333333332</c:v>
                </c:pt>
                <c:pt idx="39">
                  <c:v>18273.625</c:v>
                </c:pt>
                <c:pt idx="40">
                  <c:v>18273.666666666664</c:v>
                </c:pt>
                <c:pt idx="41">
                  <c:v>18273.708333333332</c:v>
                </c:pt>
                <c:pt idx="42">
                  <c:v>18273.75</c:v>
                </c:pt>
                <c:pt idx="43">
                  <c:v>18273.791666666664</c:v>
                </c:pt>
                <c:pt idx="44">
                  <c:v>18273.833333333332</c:v>
                </c:pt>
                <c:pt idx="45">
                  <c:v>18273.875</c:v>
                </c:pt>
                <c:pt idx="46">
                  <c:v>18273.916666666664</c:v>
                </c:pt>
                <c:pt idx="47">
                  <c:v>18273.958333333332</c:v>
                </c:pt>
                <c:pt idx="48">
                  <c:v>18274</c:v>
                </c:pt>
                <c:pt idx="49">
                  <c:v>18274.041666666664</c:v>
                </c:pt>
                <c:pt idx="50">
                  <c:v>18274.083333333332</c:v>
                </c:pt>
                <c:pt idx="51">
                  <c:v>18274.125</c:v>
                </c:pt>
                <c:pt idx="52">
                  <c:v>18274.166666666664</c:v>
                </c:pt>
                <c:pt idx="53">
                  <c:v>18274.208333333332</c:v>
                </c:pt>
                <c:pt idx="54">
                  <c:v>18274.25</c:v>
                </c:pt>
                <c:pt idx="55">
                  <c:v>18274.291666666664</c:v>
                </c:pt>
                <c:pt idx="56">
                  <c:v>18274.333333333332</c:v>
                </c:pt>
                <c:pt idx="57">
                  <c:v>18274.375</c:v>
                </c:pt>
                <c:pt idx="58">
                  <c:v>18274.416666666664</c:v>
                </c:pt>
                <c:pt idx="59">
                  <c:v>18274.458333333332</c:v>
                </c:pt>
                <c:pt idx="60">
                  <c:v>18274.5</c:v>
                </c:pt>
                <c:pt idx="61">
                  <c:v>18274.541666666664</c:v>
                </c:pt>
                <c:pt idx="62">
                  <c:v>18274.583333333332</c:v>
                </c:pt>
                <c:pt idx="63">
                  <c:v>18274.625</c:v>
                </c:pt>
                <c:pt idx="64">
                  <c:v>18274.666666666664</c:v>
                </c:pt>
                <c:pt idx="65">
                  <c:v>18274.708333333332</c:v>
                </c:pt>
                <c:pt idx="66">
                  <c:v>18274.75</c:v>
                </c:pt>
                <c:pt idx="67">
                  <c:v>18274.791666666664</c:v>
                </c:pt>
                <c:pt idx="68">
                  <c:v>18274.833333333332</c:v>
                </c:pt>
                <c:pt idx="69">
                  <c:v>18274.875</c:v>
                </c:pt>
                <c:pt idx="70">
                  <c:v>18274.916666666664</c:v>
                </c:pt>
                <c:pt idx="71">
                  <c:v>18274.958333333332</c:v>
                </c:pt>
                <c:pt idx="72">
                  <c:v>18275</c:v>
                </c:pt>
                <c:pt idx="73">
                  <c:v>18275.041666666664</c:v>
                </c:pt>
                <c:pt idx="74">
                  <c:v>18275.083333333332</c:v>
                </c:pt>
                <c:pt idx="75">
                  <c:v>18275.125</c:v>
                </c:pt>
                <c:pt idx="76">
                  <c:v>18275.166666666664</c:v>
                </c:pt>
                <c:pt idx="77">
                  <c:v>18275.208333333332</c:v>
                </c:pt>
                <c:pt idx="78">
                  <c:v>18275.25</c:v>
                </c:pt>
                <c:pt idx="79">
                  <c:v>18275.291666666664</c:v>
                </c:pt>
                <c:pt idx="80">
                  <c:v>18275.333333333332</c:v>
                </c:pt>
                <c:pt idx="81">
                  <c:v>18275.375</c:v>
                </c:pt>
                <c:pt idx="82">
                  <c:v>18275.416666666664</c:v>
                </c:pt>
                <c:pt idx="83">
                  <c:v>18275.458333333332</c:v>
                </c:pt>
                <c:pt idx="84">
                  <c:v>18275.5</c:v>
                </c:pt>
                <c:pt idx="85">
                  <c:v>18275.541666666664</c:v>
                </c:pt>
                <c:pt idx="86">
                  <c:v>18275.583333333332</c:v>
                </c:pt>
                <c:pt idx="87">
                  <c:v>18275.625</c:v>
                </c:pt>
                <c:pt idx="88">
                  <c:v>18275.666666666664</c:v>
                </c:pt>
                <c:pt idx="89">
                  <c:v>18275.708333333332</c:v>
                </c:pt>
                <c:pt idx="90">
                  <c:v>18275.75</c:v>
                </c:pt>
                <c:pt idx="91">
                  <c:v>18275.791666666664</c:v>
                </c:pt>
                <c:pt idx="92">
                  <c:v>18275.833333333332</c:v>
                </c:pt>
                <c:pt idx="93">
                  <c:v>18275.875</c:v>
                </c:pt>
                <c:pt idx="94">
                  <c:v>18275.916666666664</c:v>
                </c:pt>
                <c:pt idx="95">
                  <c:v>18275.958333333332</c:v>
                </c:pt>
                <c:pt idx="96">
                  <c:v>18276</c:v>
                </c:pt>
                <c:pt idx="97">
                  <c:v>18276.041666666664</c:v>
                </c:pt>
                <c:pt idx="98">
                  <c:v>18276.083333333332</c:v>
                </c:pt>
                <c:pt idx="99">
                  <c:v>18276.125</c:v>
                </c:pt>
                <c:pt idx="100">
                  <c:v>18276.166666666664</c:v>
                </c:pt>
                <c:pt idx="101">
                  <c:v>18276.208333333332</c:v>
                </c:pt>
                <c:pt idx="102">
                  <c:v>18276.25</c:v>
                </c:pt>
                <c:pt idx="103">
                  <c:v>18276.291666666664</c:v>
                </c:pt>
                <c:pt idx="104">
                  <c:v>18276.333333333332</c:v>
                </c:pt>
                <c:pt idx="105">
                  <c:v>18276.375</c:v>
                </c:pt>
                <c:pt idx="106">
                  <c:v>18276.416666666664</c:v>
                </c:pt>
                <c:pt idx="107">
                  <c:v>18276.458333333332</c:v>
                </c:pt>
                <c:pt idx="108">
                  <c:v>18276.5</c:v>
                </c:pt>
                <c:pt idx="109">
                  <c:v>18276.541666666664</c:v>
                </c:pt>
                <c:pt idx="110">
                  <c:v>18276.583333333332</c:v>
                </c:pt>
                <c:pt idx="111">
                  <c:v>18276.625</c:v>
                </c:pt>
                <c:pt idx="112">
                  <c:v>18276.666666666664</c:v>
                </c:pt>
                <c:pt idx="113">
                  <c:v>18276.708333333332</c:v>
                </c:pt>
                <c:pt idx="114">
                  <c:v>18276.75</c:v>
                </c:pt>
                <c:pt idx="115">
                  <c:v>18276.791666666664</c:v>
                </c:pt>
                <c:pt idx="116">
                  <c:v>18276.833333333332</c:v>
                </c:pt>
                <c:pt idx="117">
                  <c:v>18276.875</c:v>
                </c:pt>
                <c:pt idx="118">
                  <c:v>18276.916666666664</c:v>
                </c:pt>
                <c:pt idx="119">
                  <c:v>18276.958333333332</c:v>
                </c:pt>
                <c:pt idx="120">
                  <c:v>18277</c:v>
                </c:pt>
                <c:pt idx="121">
                  <c:v>18277.041666666664</c:v>
                </c:pt>
                <c:pt idx="122">
                  <c:v>18277.083333333332</c:v>
                </c:pt>
                <c:pt idx="123">
                  <c:v>18277.125</c:v>
                </c:pt>
                <c:pt idx="124">
                  <c:v>18277.166666666664</c:v>
                </c:pt>
                <c:pt idx="125">
                  <c:v>18277.208333333332</c:v>
                </c:pt>
                <c:pt idx="126">
                  <c:v>18277.25</c:v>
                </c:pt>
                <c:pt idx="127">
                  <c:v>18277.291666666664</c:v>
                </c:pt>
                <c:pt idx="128">
                  <c:v>18277.333333333332</c:v>
                </c:pt>
                <c:pt idx="129">
                  <c:v>18277.375</c:v>
                </c:pt>
                <c:pt idx="130">
                  <c:v>18277.416666666664</c:v>
                </c:pt>
                <c:pt idx="131">
                  <c:v>18277.458333333332</c:v>
                </c:pt>
                <c:pt idx="132">
                  <c:v>18277.5</c:v>
                </c:pt>
                <c:pt idx="133">
                  <c:v>18277.541666666664</c:v>
                </c:pt>
                <c:pt idx="134">
                  <c:v>18277.583333333332</c:v>
                </c:pt>
                <c:pt idx="135">
                  <c:v>18277.625</c:v>
                </c:pt>
                <c:pt idx="136">
                  <c:v>18277.666666666664</c:v>
                </c:pt>
                <c:pt idx="137">
                  <c:v>18277.708333333332</c:v>
                </c:pt>
                <c:pt idx="138">
                  <c:v>18277.75</c:v>
                </c:pt>
                <c:pt idx="139">
                  <c:v>18277.791666666664</c:v>
                </c:pt>
                <c:pt idx="140">
                  <c:v>18277.833333333332</c:v>
                </c:pt>
                <c:pt idx="141">
                  <c:v>18277.875</c:v>
                </c:pt>
                <c:pt idx="142">
                  <c:v>18277.916666666664</c:v>
                </c:pt>
                <c:pt idx="143">
                  <c:v>18277.958333333332</c:v>
                </c:pt>
                <c:pt idx="144">
                  <c:v>18278</c:v>
                </c:pt>
                <c:pt idx="145">
                  <c:v>18278.041666666664</c:v>
                </c:pt>
                <c:pt idx="146">
                  <c:v>18278.083333333332</c:v>
                </c:pt>
                <c:pt idx="147">
                  <c:v>18278.125</c:v>
                </c:pt>
                <c:pt idx="148">
                  <c:v>18278.166666666664</c:v>
                </c:pt>
                <c:pt idx="149">
                  <c:v>18278.208333333332</c:v>
                </c:pt>
                <c:pt idx="150">
                  <c:v>18278.25</c:v>
                </c:pt>
                <c:pt idx="151">
                  <c:v>18278.291666666664</c:v>
                </c:pt>
                <c:pt idx="152">
                  <c:v>18278.333333333332</c:v>
                </c:pt>
                <c:pt idx="153">
                  <c:v>18278.375</c:v>
                </c:pt>
                <c:pt idx="154">
                  <c:v>18278.416666666664</c:v>
                </c:pt>
                <c:pt idx="155">
                  <c:v>18278.458333333332</c:v>
                </c:pt>
                <c:pt idx="156">
                  <c:v>18278.5</c:v>
                </c:pt>
                <c:pt idx="157">
                  <c:v>18278.541666666664</c:v>
                </c:pt>
                <c:pt idx="158">
                  <c:v>18278.583333333332</c:v>
                </c:pt>
                <c:pt idx="159">
                  <c:v>18278.625</c:v>
                </c:pt>
                <c:pt idx="160">
                  <c:v>18278.666666666664</c:v>
                </c:pt>
                <c:pt idx="161">
                  <c:v>18278.708333333332</c:v>
                </c:pt>
                <c:pt idx="162">
                  <c:v>18278.75</c:v>
                </c:pt>
                <c:pt idx="163">
                  <c:v>18278.791666666664</c:v>
                </c:pt>
                <c:pt idx="164">
                  <c:v>18278.833333333332</c:v>
                </c:pt>
                <c:pt idx="165">
                  <c:v>18278.875</c:v>
                </c:pt>
                <c:pt idx="166">
                  <c:v>18278.916666666664</c:v>
                </c:pt>
                <c:pt idx="167">
                  <c:v>18278.958333333332</c:v>
                </c:pt>
              </c:numCache>
            </c:numRef>
          </c:xVal>
          <c:yVal>
            <c:numRef>
              <c:f>Sheet1!$A$4:$FL$4</c:f>
              <c:numCache>
                <c:formatCode>General</c:formatCode>
                <c:ptCount val="168"/>
                <c:pt idx="0">
                  <c:v>65</c:v>
                </c:pt>
                <c:pt idx="1">
                  <c:v>35</c:v>
                </c:pt>
                <c:pt idx="2">
                  <c:v>13</c:v>
                </c:pt>
                <c:pt idx="3">
                  <c:v>9</c:v>
                </c:pt>
                <c:pt idx="4">
                  <c:v>19</c:v>
                </c:pt>
                <c:pt idx="5">
                  <c:v>18</c:v>
                </c:pt>
                <c:pt idx="6">
                  <c:v>20</c:v>
                </c:pt>
                <c:pt idx="7">
                  <c:v>71</c:v>
                </c:pt>
                <c:pt idx="8">
                  <c:v>145</c:v>
                </c:pt>
                <c:pt idx="9">
                  <c:v>242</c:v>
                </c:pt>
                <c:pt idx="10">
                  <c:v>225</c:v>
                </c:pt>
                <c:pt idx="11">
                  <c:v>250</c:v>
                </c:pt>
                <c:pt idx="12">
                  <c:v>300</c:v>
                </c:pt>
                <c:pt idx="13">
                  <c:v>280</c:v>
                </c:pt>
                <c:pt idx="14">
                  <c:v>328</c:v>
                </c:pt>
                <c:pt idx="15">
                  <c:v>354</c:v>
                </c:pt>
                <c:pt idx="16">
                  <c:v>330</c:v>
                </c:pt>
                <c:pt idx="17">
                  <c:v>293</c:v>
                </c:pt>
                <c:pt idx="18">
                  <c:v>270</c:v>
                </c:pt>
                <c:pt idx="19">
                  <c:v>314</c:v>
                </c:pt>
                <c:pt idx="20">
                  <c:v>293</c:v>
                </c:pt>
                <c:pt idx="21">
                  <c:v>261</c:v>
                </c:pt>
                <c:pt idx="22">
                  <c:v>245</c:v>
                </c:pt>
                <c:pt idx="23">
                  <c:v>171</c:v>
                </c:pt>
                <c:pt idx="24">
                  <c:v>49</c:v>
                </c:pt>
                <c:pt idx="25">
                  <c:v>42</c:v>
                </c:pt>
                <c:pt idx="26">
                  <c:v>27</c:v>
                </c:pt>
                <c:pt idx="27">
                  <c:v>5</c:v>
                </c:pt>
                <c:pt idx="28">
                  <c:v>12</c:v>
                </c:pt>
                <c:pt idx="29">
                  <c:v>17</c:v>
                </c:pt>
                <c:pt idx="30">
                  <c:v>26</c:v>
                </c:pt>
                <c:pt idx="31">
                  <c:v>62</c:v>
                </c:pt>
                <c:pt idx="32">
                  <c:v>87</c:v>
                </c:pt>
                <c:pt idx="33">
                  <c:v>146</c:v>
                </c:pt>
                <c:pt idx="34">
                  <c:v>177</c:v>
                </c:pt>
                <c:pt idx="35">
                  <c:v>176</c:v>
                </c:pt>
                <c:pt idx="36">
                  <c:v>144</c:v>
                </c:pt>
                <c:pt idx="37">
                  <c:v>202</c:v>
                </c:pt>
                <c:pt idx="38">
                  <c:v>222</c:v>
                </c:pt>
                <c:pt idx="39">
                  <c:v>242</c:v>
                </c:pt>
                <c:pt idx="40">
                  <c:v>201</c:v>
                </c:pt>
                <c:pt idx="41">
                  <c:v>171</c:v>
                </c:pt>
                <c:pt idx="42">
                  <c:v>176</c:v>
                </c:pt>
                <c:pt idx="43">
                  <c:v>262</c:v>
                </c:pt>
                <c:pt idx="44">
                  <c:v>224</c:v>
                </c:pt>
                <c:pt idx="45">
                  <c:v>236</c:v>
                </c:pt>
                <c:pt idx="46">
                  <c:v>160</c:v>
                </c:pt>
                <c:pt idx="47">
                  <c:v>100</c:v>
                </c:pt>
                <c:pt idx="48">
                  <c:v>37</c:v>
                </c:pt>
                <c:pt idx="49">
                  <c:v>14</c:v>
                </c:pt>
                <c:pt idx="50">
                  <c:v>7</c:v>
                </c:pt>
                <c:pt idx="51">
                  <c:v>8</c:v>
                </c:pt>
                <c:pt idx="52">
                  <c:v>1</c:v>
                </c:pt>
                <c:pt idx="53">
                  <c:v>12</c:v>
                </c:pt>
                <c:pt idx="54">
                  <c:v>49</c:v>
                </c:pt>
                <c:pt idx="55">
                  <c:v>227</c:v>
                </c:pt>
                <c:pt idx="56">
                  <c:v>279</c:v>
                </c:pt>
                <c:pt idx="57">
                  <c:v>292</c:v>
                </c:pt>
                <c:pt idx="58">
                  <c:v>276</c:v>
                </c:pt>
                <c:pt idx="59">
                  <c:v>291</c:v>
                </c:pt>
                <c:pt idx="60">
                  <c:v>309</c:v>
                </c:pt>
                <c:pt idx="61">
                  <c:v>316</c:v>
                </c:pt>
                <c:pt idx="62">
                  <c:v>316</c:v>
                </c:pt>
                <c:pt idx="63">
                  <c:v>398</c:v>
                </c:pt>
                <c:pt idx="64">
                  <c:v>379</c:v>
                </c:pt>
                <c:pt idx="65">
                  <c:v>568</c:v>
                </c:pt>
                <c:pt idx="66">
                  <c:v>585</c:v>
                </c:pt>
                <c:pt idx="67">
                  <c:v>641</c:v>
                </c:pt>
                <c:pt idx="68">
                  <c:v>573</c:v>
                </c:pt>
                <c:pt idx="69">
                  <c:v>352</c:v>
                </c:pt>
                <c:pt idx="70">
                  <c:v>247</c:v>
                </c:pt>
                <c:pt idx="71">
                  <c:v>157</c:v>
                </c:pt>
                <c:pt idx="72">
                  <c:v>34</c:v>
                </c:pt>
                <c:pt idx="73">
                  <c:v>23</c:v>
                </c:pt>
                <c:pt idx="74">
                  <c:v>5</c:v>
                </c:pt>
                <c:pt idx="75">
                  <c:v>5</c:v>
                </c:pt>
                <c:pt idx="76">
                  <c:v>3</c:v>
                </c:pt>
                <c:pt idx="77">
                  <c:v>3</c:v>
                </c:pt>
                <c:pt idx="78">
                  <c:v>50</c:v>
                </c:pt>
                <c:pt idx="79">
                  <c:v>256</c:v>
                </c:pt>
                <c:pt idx="80">
                  <c:v>343</c:v>
                </c:pt>
                <c:pt idx="81">
                  <c:v>346</c:v>
                </c:pt>
                <c:pt idx="82">
                  <c:v>353</c:v>
                </c:pt>
                <c:pt idx="83">
                  <c:v>282</c:v>
                </c:pt>
                <c:pt idx="84">
                  <c:v>303</c:v>
                </c:pt>
                <c:pt idx="85">
                  <c:v>334</c:v>
                </c:pt>
                <c:pt idx="86">
                  <c:v>373</c:v>
                </c:pt>
                <c:pt idx="87">
                  <c:v>401</c:v>
                </c:pt>
                <c:pt idx="88">
                  <c:v>410</c:v>
                </c:pt>
                <c:pt idx="89">
                  <c:v>586</c:v>
                </c:pt>
                <c:pt idx="90">
                  <c:v>462</c:v>
                </c:pt>
                <c:pt idx="91">
                  <c:v>400</c:v>
                </c:pt>
                <c:pt idx="92">
                  <c:v>393</c:v>
                </c:pt>
                <c:pt idx="93">
                  <c:v>365</c:v>
                </c:pt>
                <c:pt idx="94">
                  <c:v>221</c:v>
                </c:pt>
                <c:pt idx="95">
                  <c:v>139</c:v>
                </c:pt>
                <c:pt idx="96">
                  <c:v>38</c:v>
                </c:pt>
                <c:pt idx="97">
                  <c:v>17</c:v>
                </c:pt>
                <c:pt idx="98">
                  <c:v>12</c:v>
                </c:pt>
                <c:pt idx="99">
                  <c:v>7</c:v>
                </c:pt>
                <c:pt idx="100">
                  <c:v>1</c:v>
                </c:pt>
                <c:pt idx="101">
                  <c:v>21</c:v>
                </c:pt>
                <c:pt idx="102">
                  <c:v>56</c:v>
                </c:pt>
                <c:pt idx="103">
                  <c:v>276</c:v>
                </c:pt>
                <c:pt idx="104">
                  <c:v>355</c:v>
                </c:pt>
                <c:pt idx="105">
                  <c:v>389</c:v>
                </c:pt>
                <c:pt idx="106">
                  <c:v>300</c:v>
                </c:pt>
                <c:pt idx="107">
                  <c:v>320</c:v>
                </c:pt>
                <c:pt idx="108">
                  <c:v>353</c:v>
                </c:pt>
                <c:pt idx="109">
                  <c:v>411</c:v>
                </c:pt>
                <c:pt idx="110">
                  <c:v>424</c:v>
                </c:pt>
                <c:pt idx="111">
                  <c:v>429</c:v>
                </c:pt>
                <c:pt idx="112">
                  <c:v>430</c:v>
                </c:pt>
                <c:pt idx="113">
                  <c:v>571</c:v>
                </c:pt>
                <c:pt idx="114">
                  <c:v>429</c:v>
                </c:pt>
                <c:pt idx="115">
                  <c:v>398</c:v>
                </c:pt>
                <c:pt idx="116">
                  <c:v>374</c:v>
                </c:pt>
                <c:pt idx="117">
                  <c:v>360</c:v>
                </c:pt>
                <c:pt idx="118">
                  <c:v>265</c:v>
                </c:pt>
                <c:pt idx="119">
                  <c:v>176</c:v>
                </c:pt>
                <c:pt idx="120">
                  <c:v>54</c:v>
                </c:pt>
                <c:pt idx="121">
                  <c:v>18</c:v>
                </c:pt>
                <c:pt idx="122">
                  <c:v>10</c:v>
                </c:pt>
                <c:pt idx="123">
                  <c:v>6</c:v>
                </c:pt>
                <c:pt idx="124">
                  <c:v>3</c:v>
                </c:pt>
                <c:pt idx="125">
                  <c:v>13</c:v>
                </c:pt>
                <c:pt idx="126">
                  <c:v>44</c:v>
                </c:pt>
                <c:pt idx="127">
                  <c:v>208</c:v>
                </c:pt>
                <c:pt idx="128">
                  <c:v>330</c:v>
                </c:pt>
                <c:pt idx="129">
                  <c:v>301</c:v>
                </c:pt>
                <c:pt idx="130">
                  <c:v>282</c:v>
                </c:pt>
                <c:pt idx="131">
                  <c:v>269</c:v>
                </c:pt>
                <c:pt idx="132">
                  <c:v>317</c:v>
                </c:pt>
                <c:pt idx="133">
                  <c:v>402</c:v>
                </c:pt>
                <c:pt idx="134">
                  <c:v>463</c:v>
                </c:pt>
                <c:pt idx="135">
                  <c:v>417</c:v>
                </c:pt>
                <c:pt idx="136">
                  <c:v>403</c:v>
                </c:pt>
                <c:pt idx="137">
                  <c:v>494</c:v>
                </c:pt>
                <c:pt idx="138">
                  <c:v>427</c:v>
                </c:pt>
                <c:pt idx="139">
                  <c:v>400</c:v>
                </c:pt>
                <c:pt idx="140">
                  <c:v>361</c:v>
                </c:pt>
                <c:pt idx="141">
                  <c:v>367</c:v>
                </c:pt>
                <c:pt idx="142">
                  <c:v>312</c:v>
                </c:pt>
                <c:pt idx="143">
                  <c:v>176</c:v>
                </c:pt>
                <c:pt idx="144">
                  <c:v>54</c:v>
                </c:pt>
                <c:pt idx="145">
                  <c:v>16</c:v>
                </c:pt>
                <c:pt idx="146">
                  <c:v>7</c:v>
                </c:pt>
                <c:pt idx="147">
                  <c:v>3</c:v>
                </c:pt>
                <c:pt idx="148">
                  <c:v>7</c:v>
                </c:pt>
                <c:pt idx="149">
                  <c:v>19</c:v>
                </c:pt>
                <c:pt idx="150">
                  <c:v>55</c:v>
                </c:pt>
                <c:pt idx="151">
                  <c:v>218</c:v>
                </c:pt>
                <c:pt idx="152">
                  <c:v>286</c:v>
                </c:pt>
                <c:pt idx="153">
                  <c:v>321</c:v>
                </c:pt>
                <c:pt idx="154">
                  <c:v>329</c:v>
                </c:pt>
                <c:pt idx="155">
                  <c:v>325</c:v>
                </c:pt>
                <c:pt idx="156">
                  <c:v>373</c:v>
                </c:pt>
                <c:pt idx="157">
                  <c:v>395</c:v>
                </c:pt>
                <c:pt idx="158">
                  <c:v>447</c:v>
                </c:pt>
                <c:pt idx="159">
                  <c:v>487</c:v>
                </c:pt>
                <c:pt idx="160">
                  <c:v>484</c:v>
                </c:pt>
                <c:pt idx="161">
                  <c:v>620</c:v>
                </c:pt>
                <c:pt idx="162">
                  <c:v>500</c:v>
                </c:pt>
                <c:pt idx="163">
                  <c:v>583</c:v>
                </c:pt>
                <c:pt idx="164">
                  <c:v>422</c:v>
                </c:pt>
                <c:pt idx="165">
                  <c:v>427</c:v>
                </c:pt>
                <c:pt idx="166">
                  <c:v>289</c:v>
                </c:pt>
                <c:pt idx="167">
                  <c:v>203</c:v>
                </c:pt>
              </c:numCache>
            </c:numRef>
          </c:yVal>
          <c:smooth val="0"/>
          <c:extLst>
            <c:ext xmlns:c16="http://schemas.microsoft.com/office/drawing/2014/chart" uri="{C3380CC4-5D6E-409C-BE32-E72D297353CC}">
              <c16:uniqueId val="{00000013-1AA6-4F3A-AAF6-D229E46EF086}"/>
            </c:ext>
          </c:extLst>
        </c:ser>
        <c:dLbls>
          <c:showLegendKey val="0"/>
          <c:showVal val="0"/>
          <c:showCatName val="0"/>
          <c:showSerName val="0"/>
          <c:showPercent val="0"/>
          <c:showBubbleSize val="0"/>
        </c:dLbls>
        <c:axId val="1568259824"/>
        <c:axId val="1"/>
      </c:scatterChart>
      <c:valAx>
        <c:axId val="1568259824"/>
        <c:scaling>
          <c:orientation val="minMax"/>
          <c:max val="18279"/>
          <c:min val="18272"/>
        </c:scaling>
        <c:delete val="0"/>
        <c:axPos val="b"/>
        <c:majorGridlines>
          <c:spPr>
            <a:ln>
              <a:noFill/>
            </a:ln>
          </c:spPr>
        </c:majorGridlines>
        <c:numFmt formatCode="General" sourceLinked="1"/>
        <c:majorTickMark val="none"/>
        <c:minorTickMark val="none"/>
        <c:tickLblPos val="none"/>
        <c:spPr>
          <a:ln w="9525" algn="ctr">
            <a:solidFill>
              <a:schemeClr val="tx1"/>
            </a:solidFill>
            <a:prstDash val="solid"/>
          </a:ln>
        </c:spPr>
        <c:crossAx val="1"/>
        <c:crosses val="min"/>
        <c:crossBetween val="midCat"/>
        <c:majorUnit val="1"/>
      </c:valAx>
      <c:valAx>
        <c:axId val="1"/>
        <c:scaling>
          <c:orientation val="minMax"/>
          <c:max val="240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200" kern="1200">
                <a:solidFill>
                  <a:schemeClr val="tx1"/>
                </a:solidFill>
                <a:latin typeface="+mn-lt"/>
                <a:ea typeface="+mn-ea"/>
                <a:cs typeface="+mn-cs"/>
              </a:defRPr>
            </a:pPr>
            <a:endParaRPr lang="en-US"/>
          </a:p>
        </c:txPr>
        <c:crossAx val="1568259824"/>
        <c:crosses val="min"/>
        <c:crossBetween val="midCat"/>
        <c:majorUnit val="200"/>
      </c:valAx>
    </c:plotArea>
    <c:plotVisOnly val="0"/>
    <c:dispBlanksAs val="gap"/>
    <c:showDLblsOverMax val="1"/>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987986544930323E-2"/>
          <c:y val="1.8840579710144929E-2"/>
          <c:w val="0.95002402691013932"/>
          <c:h val="0.96231884057971018"/>
        </c:manualLayout>
      </c:layout>
      <c:barChart>
        <c:barDir val="bar"/>
        <c:grouping val="stacked"/>
        <c:varyColors val="0"/>
        <c:ser>
          <c:idx val="0"/>
          <c:order val="0"/>
          <c:spPr>
            <a:solidFill>
              <a:schemeClr val="accent5"/>
            </a:solidFill>
            <a:ln>
              <a:noFill/>
            </a:ln>
          </c:spPr>
          <c:invertIfNegative val="0"/>
          <c:val>
            <c:numRef>
              <c:f>Sheet1!$A$1:$R$1</c:f>
              <c:numCache>
                <c:formatCode>General</c:formatCode>
                <c:ptCount val="18"/>
                <c:pt idx="0">
                  <c:v>3</c:v>
                </c:pt>
                <c:pt idx="1">
                  <c:v>2</c:v>
                </c:pt>
                <c:pt idx="2">
                  <c:v>2</c:v>
                </c:pt>
                <c:pt idx="3">
                  <c:v>8</c:v>
                </c:pt>
                <c:pt idx="4">
                  <c:v>1</c:v>
                </c:pt>
                <c:pt idx="5">
                  <c:v>6</c:v>
                </c:pt>
                <c:pt idx="6">
                  <c:v>1</c:v>
                </c:pt>
                <c:pt idx="7">
                  <c:v>2</c:v>
                </c:pt>
                <c:pt idx="8">
                  <c:v>1</c:v>
                </c:pt>
                <c:pt idx="9">
                  <c:v>21</c:v>
                </c:pt>
                <c:pt idx="10">
                  <c:v>27</c:v>
                </c:pt>
                <c:pt idx="11">
                  <c:v>4</c:v>
                </c:pt>
                <c:pt idx="12">
                  <c:v>7</c:v>
                </c:pt>
                <c:pt idx="13">
                  <c:v>26</c:v>
                </c:pt>
                <c:pt idx="14">
                  <c:v>1</c:v>
                </c:pt>
                <c:pt idx="15">
                  <c:v>6</c:v>
                </c:pt>
                <c:pt idx="16">
                  <c:v>14</c:v>
                </c:pt>
                <c:pt idx="17">
                  <c:v>18</c:v>
                </c:pt>
              </c:numCache>
            </c:numRef>
          </c:val>
          <c:extLst>
            <c:ext xmlns:c16="http://schemas.microsoft.com/office/drawing/2014/chart" uri="{C3380CC4-5D6E-409C-BE32-E72D297353CC}">
              <c16:uniqueId val="{00000000-BB70-47E9-8A12-0DD995C41F25}"/>
            </c:ext>
          </c:extLst>
        </c:ser>
        <c:dLbls>
          <c:showLegendKey val="0"/>
          <c:showVal val="0"/>
          <c:showCatName val="0"/>
          <c:showSerName val="0"/>
          <c:showPercent val="0"/>
          <c:showBubbleSize val="0"/>
        </c:dLbls>
        <c:gapWidth val="80"/>
        <c:overlap val="100"/>
        <c:axId val="1338523808"/>
        <c:axId val="1"/>
      </c:barChart>
      <c:catAx>
        <c:axId val="1338523808"/>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7"/>
          <c:min val="0"/>
        </c:scaling>
        <c:delete val="1"/>
        <c:axPos val="t"/>
        <c:numFmt formatCode="General" sourceLinked="1"/>
        <c:majorTickMark val="out"/>
        <c:minorTickMark val="none"/>
        <c:tickLblPos val="nextTo"/>
        <c:crossAx val="1338523808"/>
        <c:crosses val="min"/>
        <c:crossBetween val="between"/>
      </c:valAx>
    </c:plotArea>
    <c:plotVisOnly val="0"/>
    <c:dispBlanksAs val="gap"/>
    <c:showDLblsOverMax val="1"/>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6762589928057555E-2"/>
          <c:y val="7.2122052704576972E-2"/>
          <c:w val="0.90647482014388492"/>
          <c:h val="0.855755894590846"/>
        </c:manualLayout>
      </c:layout>
      <c:barChart>
        <c:barDir val="bar"/>
        <c:grouping val="stacked"/>
        <c:varyColors val="0"/>
        <c:ser>
          <c:idx val="0"/>
          <c:order val="0"/>
          <c:spPr>
            <a:solidFill>
              <a:schemeClr val="accent5"/>
            </a:solidFill>
            <a:ln>
              <a:noFill/>
            </a:ln>
          </c:spPr>
          <c:invertIfNegative val="0"/>
          <c:val>
            <c:numRef>
              <c:f>Sheet1!$A$1</c:f>
              <c:numCache>
                <c:formatCode>General</c:formatCode>
                <c:ptCount val="1"/>
                <c:pt idx="0">
                  <c:v>55.000000000000007</c:v>
                </c:pt>
              </c:numCache>
            </c:numRef>
          </c:val>
          <c:extLst>
            <c:ext xmlns:c16="http://schemas.microsoft.com/office/drawing/2014/chart" uri="{C3380CC4-5D6E-409C-BE32-E72D297353CC}">
              <c16:uniqueId val="{00000000-62D6-4EF6-BEF6-70D9B72A9ED6}"/>
            </c:ext>
          </c:extLst>
        </c:ser>
        <c:dLbls>
          <c:showLegendKey val="0"/>
          <c:showVal val="0"/>
          <c:showCatName val="0"/>
          <c:showSerName val="0"/>
          <c:showPercent val="0"/>
          <c:showBubbleSize val="0"/>
        </c:dLbls>
        <c:gapWidth val="80"/>
        <c:overlap val="100"/>
        <c:axId val="1415089200"/>
        <c:axId val="1"/>
      </c:barChart>
      <c:catAx>
        <c:axId val="141508920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5.000000000000007"/>
          <c:min val="0"/>
        </c:scaling>
        <c:delete val="1"/>
        <c:axPos val="t"/>
        <c:numFmt formatCode="General" sourceLinked="1"/>
        <c:majorTickMark val="out"/>
        <c:minorTickMark val="none"/>
        <c:tickLblPos val="nextTo"/>
        <c:crossAx val="1415089200"/>
        <c:crosses val="min"/>
        <c:crossBetween val="between"/>
      </c:valAx>
    </c:plotArea>
    <c:plotVisOnly val="0"/>
    <c:dispBlanksAs val="gap"/>
    <c:showDLblsOverMax val="1"/>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6762589928057555E-2"/>
          <c:y val="7.2122052704576972E-2"/>
          <c:w val="0.90647482014388492"/>
          <c:h val="0.855755894590846"/>
        </c:manualLayout>
      </c:layout>
      <c:barChart>
        <c:barDir val="bar"/>
        <c:grouping val="stacked"/>
        <c:varyColors val="0"/>
        <c:ser>
          <c:idx val="0"/>
          <c:order val="0"/>
          <c:spPr>
            <a:solidFill>
              <a:schemeClr val="accent1"/>
            </a:solidFill>
            <a:ln>
              <a:noFill/>
            </a:ln>
          </c:spPr>
          <c:invertIfNegative val="0"/>
          <c:val>
            <c:numRef>
              <c:f>Sheet1!$A$1</c:f>
              <c:numCache>
                <c:formatCode>General</c:formatCode>
                <c:ptCount val="1"/>
                <c:pt idx="0">
                  <c:v>1700</c:v>
                </c:pt>
              </c:numCache>
            </c:numRef>
          </c:val>
          <c:extLst>
            <c:ext xmlns:c16="http://schemas.microsoft.com/office/drawing/2014/chart" uri="{C3380CC4-5D6E-409C-BE32-E72D297353CC}">
              <c16:uniqueId val="{00000000-68AD-4F61-AC0D-2C9A474FA866}"/>
            </c:ext>
          </c:extLst>
        </c:ser>
        <c:dLbls>
          <c:showLegendKey val="0"/>
          <c:showVal val="0"/>
          <c:showCatName val="0"/>
          <c:showSerName val="0"/>
          <c:showPercent val="0"/>
          <c:showBubbleSize val="0"/>
        </c:dLbls>
        <c:gapWidth val="80"/>
        <c:overlap val="100"/>
        <c:axId val="1091596816"/>
        <c:axId val="1"/>
      </c:barChart>
      <c:catAx>
        <c:axId val="1091596816"/>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700"/>
          <c:min val="0"/>
        </c:scaling>
        <c:delete val="1"/>
        <c:axPos val="t"/>
        <c:numFmt formatCode="General" sourceLinked="1"/>
        <c:majorTickMark val="out"/>
        <c:minorTickMark val="none"/>
        <c:tickLblPos val="nextTo"/>
        <c:crossAx val="1091596816"/>
        <c:crosses val="min"/>
        <c:crossBetween val="between"/>
      </c:valAx>
    </c:plotArea>
    <c:plotVisOnly val="0"/>
    <c:dispBlanksAs val="gap"/>
    <c:showDLblsOverMax val="1"/>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75503000352983E-3"/>
          <c:y val="5.2261306532663317E-2"/>
          <c:w val="0.98164489939992938"/>
          <c:h val="0.89547738693467338"/>
        </c:manualLayout>
      </c:layout>
      <c:barChart>
        <c:barDir val="col"/>
        <c:grouping val="stacked"/>
        <c:varyColors val="0"/>
        <c:ser>
          <c:idx val="0"/>
          <c:order val="0"/>
          <c:spPr>
            <a:solidFill>
              <a:schemeClr val="accent1"/>
            </a:solidFill>
            <a:ln>
              <a:noFill/>
            </a:ln>
          </c:spPr>
          <c:invertIfNegative val="0"/>
          <c:val>
            <c:numRef>
              <c:f>Sheet1!$A$1:$R$1</c:f>
              <c:numCache>
                <c:formatCode>General</c:formatCode>
                <c:ptCount val="18"/>
                <c:pt idx="0">
                  <c:v>195</c:v>
                </c:pt>
                <c:pt idx="1">
                  <c:v>4864</c:v>
                </c:pt>
                <c:pt idx="2">
                  <c:v>6</c:v>
                </c:pt>
                <c:pt idx="3">
                  <c:v>459</c:v>
                </c:pt>
                <c:pt idx="4">
                  <c:v>11</c:v>
                </c:pt>
                <c:pt idx="5">
                  <c:v>2636</c:v>
                </c:pt>
                <c:pt idx="6">
                  <c:v>61</c:v>
                </c:pt>
                <c:pt idx="7">
                  <c:v>1433</c:v>
                </c:pt>
                <c:pt idx="8">
                  <c:v>21</c:v>
                </c:pt>
                <c:pt idx="9">
                  <c:v>21908</c:v>
                </c:pt>
                <c:pt idx="10">
                  <c:v>41015</c:v>
                </c:pt>
                <c:pt idx="11">
                  <c:v>190</c:v>
                </c:pt>
                <c:pt idx="12">
                  <c:v>305</c:v>
                </c:pt>
                <c:pt idx="13">
                  <c:v>21100</c:v>
                </c:pt>
                <c:pt idx="14">
                  <c:v>24</c:v>
                </c:pt>
                <c:pt idx="15">
                  <c:v>600</c:v>
                </c:pt>
                <c:pt idx="16">
                  <c:v>18349</c:v>
                </c:pt>
                <c:pt idx="17">
                  <c:v>50674</c:v>
                </c:pt>
              </c:numCache>
            </c:numRef>
          </c:val>
          <c:extLst>
            <c:ext xmlns:c16="http://schemas.microsoft.com/office/drawing/2014/chart" uri="{C3380CC4-5D6E-409C-BE32-E72D297353CC}">
              <c16:uniqueId val="{00000000-6CCA-455A-BF57-8786890BD7CE}"/>
            </c:ext>
          </c:extLst>
        </c:ser>
        <c:dLbls>
          <c:showLegendKey val="0"/>
          <c:showVal val="0"/>
          <c:showCatName val="0"/>
          <c:showSerName val="0"/>
          <c:showPercent val="0"/>
          <c:showBubbleSize val="0"/>
        </c:dLbls>
        <c:gapWidth val="80"/>
        <c:overlap val="100"/>
        <c:axId val="976809136"/>
        <c:axId val="1"/>
      </c:barChart>
      <c:catAx>
        <c:axId val="97680913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0674"/>
          <c:min val="0"/>
        </c:scaling>
        <c:delete val="1"/>
        <c:axPos val="l"/>
        <c:numFmt formatCode="General" sourceLinked="1"/>
        <c:majorTickMark val="out"/>
        <c:minorTickMark val="none"/>
        <c:tickLblPos val="nextTo"/>
        <c:crossAx val="976809136"/>
        <c:crosses val="min"/>
        <c:crossBetween val="between"/>
      </c:valAx>
    </c:plotArea>
    <c:plotVisOnly val="0"/>
    <c:dispBlanksAs val="gap"/>
    <c:showDLblsOverMax val="1"/>
  </c:chart>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275862068965517"/>
          <c:y val="6.1320754716981132E-2"/>
          <c:w val="0.45862068965517239"/>
          <c:h val="0.8773584905660377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AD8-4B8E-B3DA-56EE65C1225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163851</c:v>
                </c:pt>
              </c:numCache>
            </c:numRef>
          </c:val>
          <c:extLst>
            <c:ext xmlns:c16="http://schemas.microsoft.com/office/drawing/2014/chart" uri="{C3380CC4-5D6E-409C-BE32-E72D297353CC}">
              <c16:uniqueId val="{00000001-4AD8-4B8E-B3DA-56EE65C12256}"/>
            </c:ext>
          </c:extLst>
        </c:ser>
        <c:dLbls>
          <c:showLegendKey val="0"/>
          <c:showVal val="0"/>
          <c:showCatName val="0"/>
          <c:showSerName val="0"/>
          <c:showPercent val="0"/>
          <c:showBubbleSize val="0"/>
        </c:dLbls>
        <c:gapWidth val="50"/>
        <c:overlap val="100"/>
        <c:axId val="1584926336"/>
        <c:axId val="1"/>
      </c:barChart>
      <c:catAx>
        <c:axId val="1584926336"/>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63851"/>
          <c:min val="0"/>
        </c:scaling>
        <c:delete val="1"/>
        <c:axPos val="t"/>
        <c:numFmt formatCode="General" sourceLinked="1"/>
        <c:majorTickMark val="out"/>
        <c:minorTickMark val="none"/>
        <c:tickLblPos val="nextTo"/>
        <c:crossAx val="1584926336"/>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210526315789476E-2"/>
          <c:y val="2.2099447513812154E-2"/>
          <c:w val="0.93157894736842106"/>
          <c:h val="0.95580110497237569"/>
        </c:manualLayout>
      </c:layout>
      <c:barChart>
        <c:barDir val="bar"/>
        <c:grouping val="stacked"/>
        <c:varyColors val="0"/>
        <c:ser>
          <c:idx val="0"/>
          <c:order val="0"/>
          <c:spPr>
            <a:solidFill>
              <a:srgbClr val="FF0000"/>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D782-48B8-A214-05E1E4829A00}"/>
              </c:ext>
            </c:extLst>
          </c:dPt>
          <c:dPt>
            <c:idx val="1"/>
            <c:invertIfNegative val="0"/>
            <c:bubble3D val="0"/>
            <c:spPr>
              <a:solidFill>
                <a:schemeClr val="accent1"/>
              </a:solidFill>
              <a:ln>
                <a:noFill/>
              </a:ln>
            </c:spPr>
            <c:extLst>
              <c:ext xmlns:c16="http://schemas.microsoft.com/office/drawing/2014/chart" uri="{C3380CC4-5D6E-409C-BE32-E72D297353CC}">
                <c16:uniqueId val="{00000001-D782-48B8-A214-05E1E4829A00}"/>
              </c:ext>
            </c:extLst>
          </c:dPt>
          <c:val>
            <c:numRef>
              <c:f>Sheet1!$A$1:$D$1</c:f>
              <c:numCache>
                <c:formatCode>General</c:formatCode>
                <c:ptCount val="4"/>
                <c:pt idx="0">
                  <c:v>82616</c:v>
                </c:pt>
                <c:pt idx="1">
                  <c:v>41735</c:v>
                </c:pt>
                <c:pt idx="2">
                  <c:v>27700</c:v>
                </c:pt>
                <c:pt idx="3">
                  <c:v>11800</c:v>
                </c:pt>
              </c:numCache>
            </c:numRef>
          </c:val>
          <c:extLst>
            <c:ext xmlns:c16="http://schemas.microsoft.com/office/drawing/2014/chart" uri="{C3380CC4-5D6E-409C-BE32-E72D297353CC}">
              <c16:uniqueId val="{00000002-D782-48B8-A214-05E1E4829A00}"/>
            </c:ext>
          </c:extLst>
        </c:ser>
        <c:dLbls>
          <c:showLegendKey val="0"/>
          <c:showVal val="0"/>
          <c:showCatName val="0"/>
          <c:showSerName val="0"/>
          <c:showPercent val="0"/>
          <c:showBubbleSize val="0"/>
        </c:dLbls>
        <c:gapWidth val="80"/>
        <c:overlap val="100"/>
        <c:axId val="976814544"/>
        <c:axId val="1"/>
      </c:barChart>
      <c:catAx>
        <c:axId val="976814544"/>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2616"/>
          <c:min val="0"/>
        </c:scaling>
        <c:delete val="1"/>
        <c:axPos val="t"/>
        <c:numFmt formatCode="General" sourceLinked="1"/>
        <c:majorTickMark val="out"/>
        <c:minorTickMark val="none"/>
        <c:tickLblPos val="nextTo"/>
        <c:crossAx val="976814544"/>
        <c:crosses val="min"/>
        <c:crossBetween val="between"/>
      </c:valAx>
    </c:plotArea>
    <c:plotVisOnly val="0"/>
    <c:dispBlanksAs val="gap"/>
    <c:showDLblsOverMax val="1"/>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275862068965517"/>
          <c:y val="6.3337393422655291E-2"/>
          <c:w val="0.45862068965517239"/>
          <c:h val="0.8733252131546893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868-496B-AF5A-D848508DF6C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163851</c:v>
                </c:pt>
              </c:numCache>
            </c:numRef>
          </c:val>
          <c:extLst>
            <c:ext xmlns:c16="http://schemas.microsoft.com/office/drawing/2014/chart" uri="{C3380CC4-5D6E-409C-BE32-E72D297353CC}">
              <c16:uniqueId val="{00000001-9868-496B-AF5A-D848508DF6C5}"/>
            </c:ext>
          </c:extLst>
        </c:ser>
        <c:dLbls>
          <c:showLegendKey val="0"/>
          <c:showVal val="0"/>
          <c:showCatName val="0"/>
          <c:showSerName val="0"/>
          <c:showPercent val="0"/>
          <c:showBubbleSize val="0"/>
        </c:dLbls>
        <c:gapWidth val="50"/>
        <c:overlap val="100"/>
        <c:axId val="1534394240"/>
        <c:axId val="1"/>
      </c:barChart>
      <c:catAx>
        <c:axId val="153439424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63851"/>
          <c:min val="0"/>
        </c:scaling>
        <c:delete val="1"/>
        <c:axPos val="t"/>
        <c:numFmt formatCode="General" sourceLinked="1"/>
        <c:majorTickMark val="out"/>
        <c:minorTickMark val="none"/>
        <c:tickLblPos val="nextTo"/>
        <c:crossAx val="1534394240"/>
        <c:crosses val="min"/>
        <c:crossBetween val="between"/>
      </c:valAx>
    </c:plotArea>
    <c:plotVisOnly val="0"/>
    <c:dispBlanksAs val="gap"/>
    <c:showDLblsOverMax val="1"/>
  </c:chart>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75503000352983E-3"/>
          <c:y val="3.4829202947086406E-2"/>
          <c:w val="0.98164489939992938"/>
          <c:h val="0.93034159410582717"/>
        </c:manualLayout>
      </c:layout>
      <c:barChart>
        <c:barDir val="col"/>
        <c:grouping val="stacked"/>
        <c:varyColors val="0"/>
        <c:ser>
          <c:idx val="0"/>
          <c:order val="0"/>
          <c:spPr>
            <a:solidFill>
              <a:srgbClr val="FF0000"/>
            </a:solidFill>
            <a:ln>
              <a:noFill/>
            </a:ln>
          </c:spPr>
          <c:invertIfNegative val="0"/>
          <c:dPt>
            <c:idx val="2"/>
            <c:invertIfNegative val="0"/>
            <c:bubble3D val="0"/>
            <c:spPr>
              <a:solidFill>
                <a:schemeClr val="accent2"/>
              </a:solidFill>
              <a:ln>
                <a:noFill/>
              </a:ln>
            </c:spPr>
            <c:extLst>
              <c:ext xmlns:c16="http://schemas.microsoft.com/office/drawing/2014/chart" uri="{C3380CC4-5D6E-409C-BE32-E72D297353CC}">
                <c16:uniqueId val="{00000000-B953-4FD7-984E-D97220FBF657}"/>
              </c:ext>
            </c:extLst>
          </c:dPt>
          <c:val>
            <c:numRef>
              <c:f>Sheet1!$A$1:$R$1</c:f>
              <c:numCache>
                <c:formatCode>General</c:formatCode>
                <c:ptCount val="18"/>
                <c:pt idx="0">
                  <c:v>57</c:v>
                </c:pt>
                <c:pt idx="1">
                  <c:v>1320</c:v>
                </c:pt>
                <c:pt idx="2">
                  <c:v>6</c:v>
                </c:pt>
                <c:pt idx="3">
                  <c:v>138</c:v>
                </c:pt>
                <c:pt idx="4">
                  <c:v>3</c:v>
                </c:pt>
                <c:pt idx="5">
                  <c:v>711</c:v>
                </c:pt>
                <c:pt idx="6">
                  <c:v>19</c:v>
                </c:pt>
                <c:pt idx="7">
                  <c:v>348</c:v>
                </c:pt>
                <c:pt idx="8">
                  <c:v>3</c:v>
                </c:pt>
                <c:pt idx="9">
                  <c:v>5442</c:v>
                </c:pt>
                <c:pt idx="10">
                  <c:v>9296</c:v>
                </c:pt>
                <c:pt idx="11">
                  <c:v>56</c:v>
                </c:pt>
                <c:pt idx="12">
                  <c:v>91</c:v>
                </c:pt>
                <c:pt idx="13">
                  <c:v>5359</c:v>
                </c:pt>
                <c:pt idx="14">
                  <c:v>3</c:v>
                </c:pt>
                <c:pt idx="15">
                  <c:v>155</c:v>
                </c:pt>
                <c:pt idx="16">
                  <c:v>4451</c:v>
                </c:pt>
                <c:pt idx="17">
                  <c:v>12048</c:v>
                </c:pt>
              </c:numCache>
            </c:numRef>
          </c:val>
          <c:extLst>
            <c:ext xmlns:c16="http://schemas.microsoft.com/office/drawing/2014/chart" uri="{C3380CC4-5D6E-409C-BE32-E72D297353CC}">
              <c16:uniqueId val="{00000001-B953-4FD7-984E-D97220FBF657}"/>
            </c:ext>
          </c:extLst>
        </c:ser>
        <c:ser>
          <c:idx val="1"/>
          <c:order val="1"/>
          <c:spPr>
            <a:solidFill>
              <a:schemeClr val="accent2"/>
            </a:solidFill>
            <a:ln>
              <a:noFill/>
            </a:ln>
          </c:spPr>
          <c:invertIfNegative val="0"/>
          <c:dPt>
            <c:idx val="2"/>
            <c:invertIfNegative val="0"/>
            <c:bubble3D val="0"/>
            <c:spPr>
              <a:solidFill>
                <a:srgbClr val="FF0000"/>
              </a:solidFill>
              <a:ln>
                <a:noFill/>
              </a:ln>
            </c:spPr>
            <c:extLst>
              <c:ext xmlns:c16="http://schemas.microsoft.com/office/drawing/2014/chart" uri="{C3380CC4-5D6E-409C-BE32-E72D297353CC}">
                <c16:uniqueId val="{00000002-B953-4FD7-984E-D97220FBF657}"/>
              </c:ext>
            </c:extLst>
          </c:dPt>
          <c:val>
            <c:numRef>
              <c:f>Sheet1!$A$2:$R$2</c:f>
              <c:numCache>
                <c:formatCode>General</c:formatCode>
                <c:ptCount val="18"/>
                <c:pt idx="0">
                  <c:v>138</c:v>
                </c:pt>
                <c:pt idx="1">
                  <c:v>3544</c:v>
                </c:pt>
                <c:pt idx="2">
                  <c:v>0</c:v>
                </c:pt>
                <c:pt idx="3">
                  <c:v>321</c:v>
                </c:pt>
                <c:pt idx="4">
                  <c:v>8</c:v>
                </c:pt>
                <c:pt idx="5">
                  <c:v>1925</c:v>
                </c:pt>
                <c:pt idx="6">
                  <c:v>42</c:v>
                </c:pt>
                <c:pt idx="7">
                  <c:v>1085</c:v>
                </c:pt>
                <c:pt idx="8">
                  <c:v>18</c:v>
                </c:pt>
                <c:pt idx="9">
                  <c:v>16466</c:v>
                </c:pt>
                <c:pt idx="10">
                  <c:v>31719</c:v>
                </c:pt>
                <c:pt idx="11">
                  <c:v>134</c:v>
                </c:pt>
                <c:pt idx="12">
                  <c:v>214</c:v>
                </c:pt>
                <c:pt idx="13">
                  <c:v>15741</c:v>
                </c:pt>
                <c:pt idx="14">
                  <c:v>21</c:v>
                </c:pt>
                <c:pt idx="15">
                  <c:v>445</c:v>
                </c:pt>
                <c:pt idx="16">
                  <c:v>13898</c:v>
                </c:pt>
                <c:pt idx="17">
                  <c:v>38626</c:v>
                </c:pt>
              </c:numCache>
            </c:numRef>
          </c:val>
          <c:extLst>
            <c:ext xmlns:c16="http://schemas.microsoft.com/office/drawing/2014/chart" uri="{C3380CC4-5D6E-409C-BE32-E72D297353CC}">
              <c16:uniqueId val="{00000003-B953-4FD7-984E-D97220FBF657}"/>
            </c:ext>
          </c:extLst>
        </c:ser>
        <c:dLbls>
          <c:showLegendKey val="0"/>
          <c:showVal val="0"/>
          <c:showCatName val="0"/>
          <c:showSerName val="0"/>
          <c:showPercent val="0"/>
          <c:showBubbleSize val="0"/>
        </c:dLbls>
        <c:gapWidth val="80"/>
        <c:overlap val="100"/>
        <c:axId val="1568254000"/>
        <c:axId val="1"/>
      </c:barChart>
      <c:catAx>
        <c:axId val="156825400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0674"/>
          <c:min val="0"/>
        </c:scaling>
        <c:delete val="1"/>
        <c:axPos val="l"/>
        <c:numFmt formatCode="General" sourceLinked="1"/>
        <c:majorTickMark val="out"/>
        <c:minorTickMark val="none"/>
        <c:tickLblPos val="nextTo"/>
        <c:crossAx val="1568254000"/>
        <c:crosses val="min"/>
        <c:crossBetween val="between"/>
      </c:valAx>
    </c:plotArea>
    <c:plotVisOnly val="0"/>
    <c:dispBlanksAs val="gap"/>
    <c:showDLblsOverMax val="1"/>
  </c:chart>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487489689304375E-3"/>
          <c:y val="5.2261306532663317E-2"/>
          <c:w val="0.98570250206213916"/>
          <c:h val="0.89547738693467338"/>
        </c:manualLayout>
      </c:layout>
      <c:barChart>
        <c:barDir val="col"/>
        <c:grouping val="stacked"/>
        <c:varyColors val="0"/>
        <c:ser>
          <c:idx val="0"/>
          <c:order val="0"/>
          <c:spPr>
            <a:solidFill>
              <a:schemeClr val="accent1"/>
            </a:solidFill>
            <a:ln>
              <a:noFill/>
            </a:ln>
          </c:spPr>
          <c:invertIfNegative val="0"/>
          <c:dLbls>
            <c:dLbl>
              <c:idx val="0"/>
              <c:layout>
                <c:manualLayout>
                  <c:x val="0"/>
                  <c:y val="-3.01507537688442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089-43BB-819C-E3DA91689A16}"/>
                </c:ext>
              </c:extLst>
            </c:dLbl>
            <c:dLbl>
              <c:idx val="1"/>
              <c:layout>
                <c:manualLayout>
                  <c:x val="0"/>
                  <c:y val="-3.01507537688442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089-43BB-819C-E3DA91689A16}"/>
                </c:ext>
              </c:extLst>
            </c:dLbl>
            <c:dLbl>
              <c:idx val="2"/>
              <c:layout>
                <c:manualLayout>
                  <c:x val="0"/>
                  <c:y val="-4.020100502512563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089-43BB-819C-E3DA91689A16}"/>
                </c:ext>
              </c:extLst>
            </c:dLbl>
            <c:dLbl>
              <c:idx val="3"/>
              <c:layout>
                <c:manualLayout>
                  <c:x val="0"/>
                  <c:y val="-3.01507537688442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089-43BB-819C-E3DA91689A16}"/>
                </c:ext>
              </c:extLst>
            </c:dLbl>
            <c:dLbl>
              <c:idx val="4"/>
              <c:layout>
                <c:manualLayout>
                  <c:x val="0"/>
                  <c:y val="-3.01507537688442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089-43BB-819C-E3DA91689A16}"/>
                </c:ext>
              </c:extLst>
            </c:dLbl>
            <c:dLbl>
              <c:idx val="5"/>
              <c:layout>
                <c:manualLayout>
                  <c:x val="0"/>
                  <c:y val="-3.01507537688442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B089-43BB-819C-E3DA91689A16}"/>
                </c:ext>
              </c:extLst>
            </c:dLbl>
            <c:dLbl>
              <c:idx val="6"/>
              <c:layout>
                <c:manualLayout>
                  <c:x val="0"/>
                  <c:y val="-4.020100502512563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089-43BB-819C-E3DA91689A16}"/>
                </c:ext>
              </c:extLst>
            </c:dLbl>
            <c:dLbl>
              <c:idx val="7"/>
              <c:layout>
                <c:manualLayout>
                  <c:x val="0"/>
                  <c:y val="-4.020100502512563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B089-43BB-819C-E3DA91689A16}"/>
                </c:ext>
              </c:extLst>
            </c:dLbl>
            <c:dLbl>
              <c:idx val="8"/>
              <c:layout>
                <c:manualLayout>
                  <c:x val="0"/>
                  <c:y val="-4.020100502512563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089-43BB-819C-E3DA91689A16}"/>
                </c:ext>
              </c:extLst>
            </c:dLbl>
            <c:dLbl>
              <c:idx val="9"/>
              <c:layout>
                <c:manualLayout>
                  <c:x val="0"/>
                  <c:y val="-4.020100502512563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089-43BB-819C-E3DA91689A16}"/>
                </c:ext>
              </c:extLst>
            </c:dLbl>
            <c:dLbl>
              <c:idx val="10"/>
              <c:layout>
                <c:manualLayout>
                  <c:x val="0"/>
                  <c:y val="-3.01507537688442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089-43BB-819C-E3DA91689A16}"/>
                </c:ext>
              </c:extLst>
            </c:dLbl>
            <c:dLbl>
              <c:idx val="11"/>
              <c:layout>
                <c:manualLayout>
                  <c:x val="0"/>
                  <c:y val="-3.01507537688442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B089-43BB-819C-E3DA91689A16}"/>
                </c:ext>
              </c:extLst>
            </c:dLbl>
            <c:dLbl>
              <c:idx val="12"/>
              <c:layout>
                <c:manualLayout>
                  <c:x val="0"/>
                  <c:y val="-3.01507537688442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B089-43BB-819C-E3DA91689A16}"/>
                </c:ext>
              </c:extLst>
            </c:dLbl>
            <c:dLbl>
              <c:idx val="13"/>
              <c:layout>
                <c:manualLayout>
                  <c:x val="0"/>
                  <c:y val="-3.01507537688442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B089-43BB-819C-E3DA91689A16}"/>
                </c:ext>
              </c:extLst>
            </c:dLbl>
            <c:dLbl>
              <c:idx val="14"/>
              <c:layout>
                <c:manualLayout>
                  <c:x val="0"/>
                  <c:y val="-3.01507537688442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B089-43BB-819C-E3DA91689A16}"/>
                </c:ext>
              </c:extLst>
            </c:dLbl>
            <c:dLbl>
              <c:idx val="15"/>
              <c:layout>
                <c:manualLayout>
                  <c:x val="0"/>
                  <c:y val="-3.01507537688442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B089-43BB-819C-E3DA91689A16}"/>
                </c:ext>
              </c:extLst>
            </c:dLbl>
            <c:dLbl>
              <c:idx val="16"/>
              <c:layout>
                <c:manualLayout>
                  <c:x val="0"/>
                  <c:y val="-3.01507537688442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B089-43BB-819C-E3DA91689A16}"/>
                </c:ext>
              </c:extLst>
            </c:dLbl>
            <c:dLbl>
              <c:idx val="17"/>
              <c:layout>
                <c:manualLayout>
                  <c:x val="0"/>
                  <c:y val="-4.020100502512563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B089-43BB-819C-E3DA91689A1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Sheet1!$A$1:$R$1</c:f>
              <c:numCache>
                <c:formatCode>General</c:formatCode>
                <c:ptCount val="18"/>
                <c:pt idx="0">
                  <c:v>26</c:v>
                </c:pt>
                <c:pt idx="1">
                  <c:v>21</c:v>
                </c:pt>
                <c:pt idx="2">
                  <c:v>36</c:v>
                </c:pt>
                <c:pt idx="3">
                  <c:v>22</c:v>
                </c:pt>
                <c:pt idx="4">
                  <c:v>29</c:v>
                </c:pt>
                <c:pt idx="5">
                  <c:v>23</c:v>
                </c:pt>
                <c:pt idx="6">
                  <c:v>36</c:v>
                </c:pt>
                <c:pt idx="7">
                  <c:v>20</c:v>
                </c:pt>
                <c:pt idx="8">
                  <c:v>17</c:v>
                </c:pt>
                <c:pt idx="9">
                  <c:v>17</c:v>
                </c:pt>
                <c:pt idx="10">
                  <c:v>18</c:v>
                </c:pt>
                <c:pt idx="11">
                  <c:v>24</c:v>
                </c:pt>
                <c:pt idx="12">
                  <c:v>22</c:v>
                </c:pt>
                <c:pt idx="13">
                  <c:v>18</c:v>
                </c:pt>
                <c:pt idx="14">
                  <c:v>26</c:v>
                </c:pt>
                <c:pt idx="15">
                  <c:v>21</c:v>
                </c:pt>
                <c:pt idx="16">
                  <c:v>18</c:v>
                </c:pt>
                <c:pt idx="17">
                  <c:v>17</c:v>
                </c:pt>
              </c:numCache>
            </c:numRef>
          </c:val>
          <c:extLst>
            <c:ext xmlns:c16="http://schemas.microsoft.com/office/drawing/2014/chart" uri="{C3380CC4-5D6E-409C-BE32-E72D297353CC}">
              <c16:uniqueId val="{00000012-B089-43BB-819C-E3DA91689A16}"/>
            </c:ext>
          </c:extLst>
        </c:ser>
        <c:dLbls>
          <c:showLegendKey val="0"/>
          <c:showVal val="0"/>
          <c:showCatName val="0"/>
          <c:showSerName val="0"/>
          <c:showPercent val="0"/>
          <c:showBubbleSize val="0"/>
        </c:dLbls>
        <c:gapWidth val="80"/>
        <c:overlap val="100"/>
        <c:axId val="1534383840"/>
        <c:axId val="1"/>
      </c:barChart>
      <c:catAx>
        <c:axId val="153438384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6"/>
          <c:min val="0"/>
        </c:scaling>
        <c:delete val="1"/>
        <c:axPos val="l"/>
        <c:numFmt formatCode="General" sourceLinked="1"/>
        <c:majorTickMark val="out"/>
        <c:minorTickMark val="none"/>
        <c:tickLblPos val="nextTo"/>
        <c:crossAx val="1534383840"/>
        <c:crosses val="min"/>
        <c:crossBetween val="between"/>
      </c:valAx>
    </c:plotArea>
    <c:plotVisOnly val="0"/>
    <c:dispBlanksAs val="gap"/>
    <c:showDLblsOverMax val="1"/>
  </c:chart>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783545002760902E-3"/>
          <c:y val="3.9274924471299093E-2"/>
          <c:w val="0.98564329099944781"/>
          <c:h val="0.9214501510574018"/>
        </c:manualLayout>
      </c:layout>
      <c:barChart>
        <c:barDir val="col"/>
        <c:grouping val="stacked"/>
        <c:varyColors val="0"/>
        <c:ser>
          <c:idx val="0"/>
          <c:order val="0"/>
          <c:spPr>
            <a:solidFill>
              <a:srgbClr val="FF0000"/>
            </a:solidFill>
            <a:ln>
              <a:noFill/>
            </a:ln>
          </c:spPr>
          <c:invertIfNegative val="0"/>
          <c:dLbls>
            <c:dLbl>
              <c:idx val="1"/>
              <c:layout>
                <c:manualLayout>
                  <c:x val="0"/>
                  <c:y val="-2.2658610271903325E-3"/>
                </c:manualLayout>
              </c:layout>
              <c:numFmt formatCode="#,##0;&quot;-&quot;#,##0" sourceLinked="0"/>
              <c:spPr>
                <a:noFill/>
                <a:ln>
                  <a:noFill/>
                </a:ln>
              </c:spPr>
              <c:txPr>
                <a:bodyPr wrap="none"/>
                <a:lstStyle/>
                <a:p>
                  <a:pPr>
                    <a:defRPr sz="1200"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3DD-4B27-9A27-960612807E2B}"/>
                </c:ext>
              </c:extLst>
            </c:dLbl>
            <c:dLbl>
              <c:idx val="8"/>
              <c:layout>
                <c:manualLayout>
                  <c:x val="0"/>
                  <c:y val="-7.0996978851963752E-2"/>
                </c:manualLayout>
              </c:layout>
              <c:numFmt formatCode="#,##0;&quot;-&quot;#,##0" sourceLinked="0"/>
              <c:spPr>
                <a:noFill/>
                <a:ln>
                  <a:noFill/>
                </a:ln>
              </c:spPr>
              <c:txPr>
                <a:bodyPr wrap="none"/>
                <a:lstStyle/>
                <a:p>
                  <a:pPr>
                    <a:defRPr sz="12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43DD-4B27-9A27-960612807E2B}"/>
                </c:ext>
              </c:extLst>
            </c:dLbl>
            <c:dLbl>
              <c:idx val="9"/>
              <c:layout>
                <c:manualLayout>
                  <c:x val="0"/>
                  <c:y val="-2.2658610271903325E-3"/>
                </c:manualLayout>
              </c:layout>
              <c:numFmt formatCode="#,##0;&quot;-&quot;#,##0" sourceLinked="0"/>
              <c:spPr>
                <a:noFill/>
                <a:ln>
                  <a:noFill/>
                </a:ln>
              </c:spPr>
              <c:txPr>
                <a:bodyPr wrap="none"/>
                <a:lstStyle/>
                <a:p>
                  <a:pPr>
                    <a:defRPr sz="1200" kern="1200">
                      <a:solidFill>
                        <a:schemeClr val="tx2"/>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3DD-4B27-9A27-960612807E2B}"/>
                </c:ext>
              </c:extLst>
            </c:dLbl>
            <c:dLbl>
              <c:idx val="10"/>
              <c:layout>
                <c:manualLayout>
                  <c:x val="0"/>
                  <c:y val="-2.2658610271903325E-3"/>
                </c:manualLayout>
              </c:layout>
              <c:numFmt formatCode="#,##0;&quot;-&quot;#,##0" sourceLinked="0"/>
              <c:spPr>
                <a:noFill/>
                <a:ln>
                  <a:noFill/>
                </a:ln>
              </c:spPr>
              <c:txPr>
                <a:bodyPr wrap="none"/>
                <a:lstStyle/>
                <a:p>
                  <a:pPr>
                    <a:defRPr sz="1200" kern="1200">
                      <a:solidFill>
                        <a:schemeClr val="tx2"/>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3DD-4B27-9A27-960612807E2B}"/>
                </c:ext>
              </c:extLst>
            </c:dLbl>
            <c:dLbl>
              <c:idx val="11"/>
              <c:layout>
                <c:manualLayout>
                  <c:x val="0"/>
                  <c:y val="-2.2658610271903325E-3"/>
                </c:manualLayout>
              </c:layout>
              <c:numFmt formatCode="#,##0;&quot;-&quot;#,##0" sourceLinked="0"/>
              <c:spPr>
                <a:noFill/>
                <a:ln>
                  <a:noFill/>
                </a:ln>
              </c:spPr>
              <c:txPr>
                <a:bodyPr wrap="none"/>
                <a:lstStyle/>
                <a:p>
                  <a:pPr>
                    <a:defRPr sz="1200" kern="1200">
                      <a:solidFill>
                        <a:schemeClr val="tx2"/>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43DD-4B27-9A27-960612807E2B}"/>
                </c:ext>
              </c:extLst>
            </c:dLbl>
            <c:dLbl>
              <c:idx val="12"/>
              <c:layout>
                <c:manualLayout>
                  <c:x val="0"/>
                  <c:y val="-2.2658610271903325E-3"/>
                </c:manualLayout>
              </c:layout>
              <c:numFmt formatCode="#,##0;&quot;-&quot;#,##0" sourceLinked="0"/>
              <c:spPr>
                <a:noFill/>
                <a:ln>
                  <a:noFill/>
                </a:ln>
              </c:spPr>
              <c:txPr>
                <a:bodyPr wrap="none"/>
                <a:lstStyle/>
                <a:p>
                  <a:pPr>
                    <a:defRPr sz="1200" kern="1200">
                      <a:solidFill>
                        <a:schemeClr val="tx2"/>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43DD-4B27-9A27-960612807E2B}"/>
                </c:ext>
              </c:extLst>
            </c:dLbl>
            <c:dLbl>
              <c:idx val="14"/>
              <c:layout>
                <c:manualLayout>
                  <c:x val="0"/>
                  <c:y val="-7.0996978851963752E-2"/>
                </c:manualLayout>
              </c:layout>
              <c:numFmt formatCode="#,##0;&quot;-&quot;#,##0" sourceLinked="0"/>
              <c:spPr>
                <a:noFill/>
                <a:ln>
                  <a:noFill/>
                </a:ln>
              </c:spPr>
              <c:txPr>
                <a:bodyPr wrap="none"/>
                <a:lstStyle/>
                <a:p>
                  <a:pPr>
                    <a:defRPr sz="1200" kern="1200">
                      <a:solidFill>
                        <a:schemeClr val="tx1"/>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43DD-4B27-9A27-960612807E2B}"/>
                </c:ext>
              </c:extLst>
            </c:dLbl>
            <c:dLbl>
              <c:idx val="16"/>
              <c:layout>
                <c:manualLayout>
                  <c:x val="0"/>
                  <c:y val="-2.2658610271903325E-3"/>
                </c:manualLayout>
              </c:layout>
              <c:numFmt formatCode="#,##0;&quot;-&quot;#,##0" sourceLinked="0"/>
              <c:spPr>
                <a:noFill/>
                <a:ln>
                  <a:noFill/>
                </a:ln>
              </c:spPr>
              <c:txPr>
                <a:bodyPr wrap="none"/>
                <a:lstStyle/>
                <a:p>
                  <a:pPr>
                    <a:defRPr sz="1200" kern="1200">
                      <a:solidFill>
                        <a:schemeClr val="tx2"/>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43DD-4B27-9A27-960612807E2B}"/>
                </c:ext>
              </c:extLst>
            </c:dLbl>
            <c:dLbl>
              <c:idx val="17"/>
              <c:layout>
                <c:manualLayout>
                  <c:x val="0"/>
                  <c:y val="-2.2658610271903325E-3"/>
                </c:manualLayout>
              </c:layout>
              <c:numFmt formatCode="#,##0;&quot;-&quot;#,##0" sourceLinked="0"/>
              <c:spPr>
                <a:noFill/>
                <a:ln>
                  <a:noFill/>
                </a:ln>
              </c:spPr>
              <c:txPr>
                <a:bodyPr wrap="none"/>
                <a:lstStyle/>
                <a:p>
                  <a:pPr>
                    <a:defRPr sz="1200" kern="1200">
                      <a:solidFill>
                        <a:schemeClr val="tx2"/>
                      </a:solidFill>
                      <a:latin typeface="Corbel"/>
                      <a:ea typeface="Corbel"/>
                      <a:cs typeface="Corbel"/>
                      <a:sym typeface="Corbe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43DD-4B27-9A27-960612807E2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Sheet1!$A$1:$R$1</c:f>
              <c:numCache>
                <c:formatCode>General</c:formatCode>
                <c:ptCount val="18"/>
                <c:pt idx="0">
                  <c:v>2</c:v>
                </c:pt>
                <c:pt idx="1">
                  <c:v>79</c:v>
                </c:pt>
                <c:pt idx="2">
                  <c:v>0</c:v>
                </c:pt>
                <c:pt idx="3">
                  <c:v>5</c:v>
                </c:pt>
                <c:pt idx="4">
                  <c:v>0</c:v>
                </c:pt>
                <c:pt idx="5">
                  <c:v>3</c:v>
                </c:pt>
                <c:pt idx="6">
                  <c:v>1</c:v>
                </c:pt>
                <c:pt idx="7">
                  <c:v>2</c:v>
                </c:pt>
                <c:pt idx="8">
                  <c:v>3</c:v>
                </c:pt>
                <c:pt idx="9">
                  <c:v>15</c:v>
                </c:pt>
                <c:pt idx="10">
                  <c:v>14</c:v>
                </c:pt>
                <c:pt idx="11">
                  <c:v>22</c:v>
                </c:pt>
                <c:pt idx="12">
                  <c:v>16</c:v>
                </c:pt>
                <c:pt idx="13">
                  <c:v>4</c:v>
                </c:pt>
                <c:pt idx="14">
                  <c:v>3</c:v>
                </c:pt>
                <c:pt idx="15">
                  <c:v>4</c:v>
                </c:pt>
                <c:pt idx="16">
                  <c:v>22</c:v>
                </c:pt>
                <c:pt idx="17">
                  <c:v>19</c:v>
                </c:pt>
              </c:numCache>
            </c:numRef>
          </c:val>
          <c:extLst>
            <c:ext xmlns:c16="http://schemas.microsoft.com/office/drawing/2014/chart" uri="{C3380CC4-5D6E-409C-BE32-E72D297353CC}">
              <c16:uniqueId val="{00000009-43DD-4B27-9A27-960612807E2B}"/>
            </c:ext>
          </c:extLst>
        </c:ser>
        <c:dLbls>
          <c:showLegendKey val="0"/>
          <c:showVal val="0"/>
          <c:showCatName val="0"/>
          <c:showSerName val="0"/>
          <c:showPercent val="0"/>
          <c:showBubbleSize val="0"/>
        </c:dLbls>
        <c:gapWidth val="80"/>
        <c:overlap val="100"/>
        <c:axId val="1263937424"/>
        <c:axId val="1"/>
      </c:barChart>
      <c:catAx>
        <c:axId val="126393742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79"/>
          <c:min val="0"/>
        </c:scaling>
        <c:delete val="1"/>
        <c:axPos val="l"/>
        <c:numFmt formatCode="General" sourceLinked="1"/>
        <c:majorTickMark val="out"/>
        <c:minorTickMark val="none"/>
        <c:tickLblPos val="nextTo"/>
        <c:crossAx val="1263937424"/>
        <c:crosses val="min"/>
        <c:crossBetween val="between"/>
      </c:valAx>
    </c:plotArea>
    <c:plotVisOnly val="0"/>
    <c:dispBlanksAs val="gap"/>
    <c:showDLblsOverMax val="1"/>
  </c:chart>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987986544930323E-2"/>
          <c:y val="2.1739130434782608E-2"/>
          <c:w val="0.95002402691013932"/>
          <c:h val="0.95652173913043481"/>
        </c:manualLayout>
      </c:layout>
      <c:barChart>
        <c:barDir val="bar"/>
        <c:grouping val="stacked"/>
        <c:varyColors val="0"/>
        <c:ser>
          <c:idx val="0"/>
          <c:order val="0"/>
          <c:spPr>
            <a:solidFill>
              <a:srgbClr val="FF0000"/>
            </a:solidFill>
            <a:ln>
              <a:noFill/>
            </a:ln>
          </c:spPr>
          <c:invertIfNegative val="0"/>
          <c:val>
            <c:numRef>
              <c:f>Sheet1!$A$1:$J$1</c:f>
              <c:numCache>
                <c:formatCode>General</c:formatCode>
                <c:ptCount val="10"/>
                <c:pt idx="0">
                  <c:v>2108</c:v>
                </c:pt>
                <c:pt idx="1">
                  <c:v>1981</c:v>
                </c:pt>
                <c:pt idx="2">
                  <c:v>1033</c:v>
                </c:pt>
                <c:pt idx="3">
                  <c:v>1001</c:v>
                </c:pt>
                <c:pt idx="4">
                  <c:v>999</c:v>
                </c:pt>
                <c:pt idx="5">
                  <c:v>946</c:v>
                </c:pt>
                <c:pt idx="6">
                  <c:v>921</c:v>
                </c:pt>
                <c:pt idx="7">
                  <c:v>911</c:v>
                </c:pt>
                <c:pt idx="8">
                  <c:v>854</c:v>
                </c:pt>
                <c:pt idx="9">
                  <c:v>797</c:v>
                </c:pt>
              </c:numCache>
            </c:numRef>
          </c:val>
          <c:extLst>
            <c:ext xmlns:c16="http://schemas.microsoft.com/office/drawing/2014/chart" uri="{C3380CC4-5D6E-409C-BE32-E72D297353CC}">
              <c16:uniqueId val="{00000000-F2B7-4D03-B734-6B6143F70BBB}"/>
            </c:ext>
          </c:extLst>
        </c:ser>
        <c:dLbls>
          <c:showLegendKey val="0"/>
          <c:showVal val="0"/>
          <c:showCatName val="0"/>
          <c:showSerName val="0"/>
          <c:showPercent val="0"/>
          <c:showBubbleSize val="0"/>
        </c:dLbls>
        <c:gapWidth val="80"/>
        <c:overlap val="100"/>
        <c:axId val="1537889776"/>
        <c:axId val="1"/>
      </c:barChart>
      <c:catAx>
        <c:axId val="1537889776"/>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108"/>
          <c:min val="0"/>
        </c:scaling>
        <c:delete val="1"/>
        <c:axPos val="t"/>
        <c:numFmt formatCode="General" sourceLinked="1"/>
        <c:majorTickMark val="out"/>
        <c:minorTickMark val="none"/>
        <c:tickLblPos val="nextTo"/>
        <c:crossAx val="1537889776"/>
        <c:crosses val="min"/>
        <c:crossBetween val="between"/>
      </c:valAx>
    </c:plotArea>
    <c:plotVisOnly val="0"/>
    <c:dispBlanksAs val="gap"/>
    <c:showDLblsOverMax val="1"/>
  </c:chart>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987986544930323E-2"/>
          <c:y val="2.1739130434782608E-2"/>
          <c:w val="0.95002402691013932"/>
          <c:h val="0.95652173913043481"/>
        </c:manualLayout>
      </c:layout>
      <c:barChart>
        <c:barDir val="bar"/>
        <c:grouping val="stacked"/>
        <c:varyColors val="0"/>
        <c:ser>
          <c:idx val="0"/>
          <c:order val="0"/>
          <c:spPr>
            <a:solidFill>
              <a:schemeClr val="accent5"/>
            </a:solidFill>
            <a:ln>
              <a:noFill/>
            </a:ln>
          </c:spPr>
          <c:invertIfNegative val="0"/>
          <c:val>
            <c:numRef>
              <c:f>Sheet1!$A$1:$J$1</c:f>
              <c:numCache>
                <c:formatCode>General</c:formatCode>
                <c:ptCount val="10"/>
                <c:pt idx="0">
                  <c:v>8438</c:v>
                </c:pt>
                <c:pt idx="1">
                  <c:v>7707</c:v>
                </c:pt>
                <c:pt idx="2">
                  <c:v>4810</c:v>
                </c:pt>
                <c:pt idx="3">
                  <c:v>4575</c:v>
                </c:pt>
                <c:pt idx="4">
                  <c:v>4500</c:v>
                </c:pt>
                <c:pt idx="5">
                  <c:v>4305</c:v>
                </c:pt>
                <c:pt idx="6">
                  <c:v>3821</c:v>
                </c:pt>
                <c:pt idx="7">
                  <c:v>3682</c:v>
                </c:pt>
                <c:pt idx="8">
                  <c:v>3479</c:v>
                </c:pt>
                <c:pt idx="9">
                  <c:v>3243</c:v>
                </c:pt>
              </c:numCache>
            </c:numRef>
          </c:val>
          <c:extLst>
            <c:ext xmlns:c16="http://schemas.microsoft.com/office/drawing/2014/chart" uri="{C3380CC4-5D6E-409C-BE32-E72D297353CC}">
              <c16:uniqueId val="{00000000-74DD-4E31-A631-ECE40344E08E}"/>
            </c:ext>
          </c:extLst>
        </c:ser>
        <c:dLbls>
          <c:showLegendKey val="0"/>
          <c:showVal val="0"/>
          <c:showCatName val="0"/>
          <c:showSerName val="0"/>
          <c:showPercent val="0"/>
          <c:showBubbleSize val="0"/>
        </c:dLbls>
        <c:gapWidth val="80"/>
        <c:overlap val="100"/>
        <c:axId val="1301017920"/>
        <c:axId val="1"/>
      </c:barChart>
      <c:catAx>
        <c:axId val="130101792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438"/>
          <c:min val="0"/>
        </c:scaling>
        <c:delete val="1"/>
        <c:axPos val="t"/>
        <c:numFmt formatCode="General" sourceLinked="1"/>
        <c:majorTickMark val="out"/>
        <c:minorTickMark val="none"/>
        <c:tickLblPos val="nextTo"/>
        <c:crossAx val="1301017920"/>
        <c:crosses val="min"/>
        <c:crossBetween val="between"/>
      </c:valAx>
    </c:plotArea>
    <c:plotVisOnly val="0"/>
    <c:dispBlanksAs val="gap"/>
    <c:showDLblsOverMax val="1"/>
  </c:chart>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75503000352983E-3"/>
          <c:y val="5.0241545893719805E-2"/>
          <c:w val="0.98164489939992938"/>
          <c:h val="0.89951690821256036"/>
        </c:manualLayout>
      </c:layout>
      <c:barChart>
        <c:barDir val="col"/>
        <c:grouping val="stacked"/>
        <c:varyColors val="0"/>
        <c:ser>
          <c:idx val="0"/>
          <c:order val="0"/>
          <c:spPr>
            <a:solidFill>
              <a:srgbClr val="969696"/>
            </a:solidFill>
            <a:ln>
              <a:noFill/>
            </a:ln>
          </c:spPr>
          <c:invertIfNegative val="0"/>
          <c:dLbls>
            <c:dLbl>
              <c:idx val="0"/>
              <c:layout>
                <c:manualLayout>
                  <c:x val="0"/>
                  <c:y val="-3.8647342995169081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2F6-480A-9538-A3FA10653127}"/>
                </c:ext>
              </c:extLst>
            </c:dLbl>
            <c:dLbl>
              <c:idx val="1"/>
              <c:layout>
                <c:manualLayout>
                  <c:x val="0"/>
                  <c:y val="-3.8647342995169081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2F6-480A-9538-A3FA10653127}"/>
                </c:ext>
              </c:extLst>
            </c:dLbl>
            <c:dLbl>
              <c:idx val="2"/>
              <c:layout>
                <c:manualLayout>
                  <c:x val="0"/>
                  <c:y val="-3.8647342995169081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2F6-480A-9538-A3FA10653127}"/>
                </c:ext>
              </c:extLst>
            </c:dLbl>
            <c:dLbl>
              <c:idx val="3"/>
              <c:layout>
                <c:manualLayout>
                  <c:x val="0"/>
                  <c:y val="-3.8647342995169081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2F6-480A-9538-A3FA10653127}"/>
                </c:ext>
              </c:extLst>
            </c:dLbl>
            <c:dLbl>
              <c:idx val="4"/>
              <c:layout>
                <c:manualLayout>
                  <c:x val="0"/>
                  <c:y val="-3.8647342995169081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2F6-480A-9538-A3FA10653127}"/>
                </c:ext>
              </c:extLst>
            </c:dLbl>
            <c:dLbl>
              <c:idx val="5"/>
              <c:layout>
                <c:manualLayout>
                  <c:x val="0"/>
                  <c:y val="-3.8647342995169081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2F6-480A-9538-A3FA10653127}"/>
                </c:ext>
              </c:extLst>
            </c:dLbl>
            <c:dLbl>
              <c:idx val="6"/>
              <c:layout>
                <c:manualLayout>
                  <c:x val="0"/>
                  <c:y val="-2.8985507246376812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2F6-480A-9538-A3FA10653127}"/>
                </c:ext>
              </c:extLst>
            </c:dLbl>
            <c:dLbl>
              <c:idx val="7"/>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2F6-480A-9538-A3FA10653127}"/>
                </c:ext>
              </c:extLst>
            </c:dLbl>
            <c:dLbl>
              <c:idx val="8"/>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2F6-480A-9538-A3FA10653127}"/>
                </c:ext>
              </c:extLst>
            </c:dLbl>
            <c:dLbl>
              <c:idx val="9"/>
              <c:layout>
                <c:manualLayout>
                  <c:x val="0"/>
                  <c:y val="-2.898550724637681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2F6-480A-9538-A3FA10653127}"/>
                </c:ext>
              </c:extLst>
            </c:dLbl>
            <c:dLbl>
              <c:idx val="10"/>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F2F6-480A-9538-A3FA10653127}"/>
                </c:ext>
              </c:extLst>
            </c:dLbl>
            <c:dLbl>
              <c:idx val="11"/>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F2F6-480A-9538-A3FA10653127}"/>
                </c:ext>
              </c:extLst>
            </c:dLbl>
            <c:dLbl>
              <c:idx val="12"/>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F2F6-480A-9538-A3FA10653127}"/>
                </c:ext>
              </c:extLst>
            </c:dLbl>
            <c:dLbl>
              <c:idx val="14"/>
              <c:layout>
                <c:manualLayout>
                  <c:x val="0"/>
                  <c:y val="-2.8985507246376812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F2F6-480A-9538-A3FA10653127}"/>
                </c:ext>
              </c:extLst>
            </c:dLbl>
            <c:dLbl>
              <c:idx val="15"/>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F2F6-480A-9538-A3FA10653127}"/>
                </c:ext>
              </c:extLst>
            </c:dLbl>
            <c:dLbl>
              <c:idx val="16"/>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F2F6-480A-9538-A3FA10653127}"/>
                </c:ext>
              </c:extLst>
            </c:dLbl>
            <c:dLbl>
              <c:idx val="17"/>
              <c:layout>
                <c:manualLayout>
                  <c:x val="0"/>
                  <c:y val="-3.8647342995169081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F2F6-480A-9538-A3FA1065312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Sheet1!$A$1:$R$1</c:f>
              <c:numCache>
                <c:formatCode>General</c:formatCode>
                <c:ptCount val="18"/>
                <c:pt idx="0">
                  <c:v>1</c:v>
                </c:pt>
                <c:pt idx="1">
                  <c:v>1</c:v>
                </c:pt>
                <c:pt idx="2">
                  <c:v>4</c:v>
                </c:pt>
                <c:pt idx="3">
                  <c:v>1</c:v>
                </c:pt>
                <c:pt idx="4">
                  <c:v>1</c:v>
                </c:pt>
                <c:pt idx="5">
                  <c:v>1</c:v>
                </c:pt>
                <c:pt idx="6">
                  <c:v>2</c:v>
                </c:pt>
                <c:pt idx="7">
                  <c:v>1</c:v>
                </c:pt>
                <c:pt idx="8">
                  <c:v>1</c:v>
                </c:pt>
                <c:pt idx="9">
                  <c:v>2</c:v>
                </c:pt>
                <c:pt idx="10">
                  <c:v>4</c:v>
                </c:pt>
                <c:pt idx="11">
                  <c:v>1</c:v>
                </c:pt>
                <c:pt idx="12">
                  <c:v>1</c:v>
                </c:pt>
                <c:pt idx="13">
                  <c:v>0</c:v>
                </c:pt>
                <c:pt idx="14">
                  <c:v>2</c:v>
                </c:pt>
                <c:pt idx="15">
                  <c:v>1</c:v>
                </c:pt>
                <c:pt idx="16">
                  <c:v>1</c:v>
                </c:pt>
                <c:pt idx="17">
                  <c:v>1</c:v>
                </c:pt>
              </c:numCache>
            </c:numRef>
          </c:val>
          <c:extLst>
            <c:ext xmlns:c16="http://schemas.microsoft.com/office/drawing/2014/chart" uri="{C3380CC4-5D6E-409C-BE32-E72D297353CC}">
              <c16:uniqueId val="{00000011-F2F6-480A-9538-A3FA10653127}"/>
            </c:ext>
          </c:extLst>
        </c:ser>
        <c:dLbls>
          <c:showLegendKey val="0"/>
          <c:showVal val="0"/>
          <c:showCatName val="0"/>
          <c:showSerName val="0"/>
          <c:showPercent val="0"/>
          <c:showBubbleSize val="0"/>
        </c:dLbls>
        <c:gapWidth val="80"/>
        <c:overlap val="100"/>
        <c:axId val="1348818960"/>
        <c:axId val="1"/>
      </c:barChart>
      <c:catAx>
        <c:axId val="134881896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4"/>
          <c:min val="0"/>
        </c:scaling>
        <c:delete val="1"/>
        <c:axPos val="l"/>
        <c:numFmt formatCode="General" sourceLinked="1"/>
        <c:majorTickMark val="out"/>
        <c:minorTickMark val="none"/>
        <c:tickLblPos val="nextTo"/>
        <c:crossAx val="1348818960"/>
        <c:crosses val="min"/>
        <c:crossBetween val="between"/>
      </c:valAx>
    </c:plotArea>
    <c:plotVisOnly val="0"/>
    <c:dispBlanksAs val="gap"/>
    <c:showDLblsOverMax val="1"/>
  </c:chart>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876640419947506"/>
          <c:y val="4.3918918918918921E-2"/>
          <c:w val="0.46194225721784776"/>
          <c:h val="0.91216216216216217"/>
        </c:manualLayout>
      </c:layout>
      <c:barChart>
        <c:barDir val="bar"/>
        <c:grouping val="stacked"/>
        <c:varyColors val="0"/>
        <c:ser>
          <c:idx val="0"/>
          <c:order val="0"/>
          <c:spPr>
            <a:solidFill>
              <a:srgbClr val="9DB1CF"/>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0-DC60-4628-B190-E6F5D31BB101}"/>
              </c:ext>
            </c:extLst>
          </c:dPt>
          <c:dLbls>
            <c:dLbl>
              <c:idx val="0"/>
              <c:layout>
                <c:manualLayout>
                  <c:x val="0"/>
                  <c:y val="2.5337837837837839E-3"/>
                </c:manualLayout>
              </c:layout>
              <c:numFmt formatCode="#,##0;&quot;-&quot;#,##0" sourceLinked="0"/>
              <c:spPr>
                <a:noFill/>
                <a:ln>
                  <a:noFill/>
                </a:ln>
              </c:spPr>
              <c:txPr>
                <a:bodyPr wrap="none"/>
                <a:lstStyle/>
                <a:p>
                  <a:pPr>
                    <a:defRPr sz="12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C60-4628-B190-E6F5D31BB101}"/>
                </c:ext>
              </c:extLst>
            </c:dLbl>
            <c:dLbl>
              <c:idx val="1"/>
              <c:layout>
                <c:manualLayout>
                  <c:x val="-5.2493438320209973E-4"/>
                  <c:y val="2.5337837837837839E-3"/>
                </c:manualLayout>
              </c:layout>
              <c:numFmt formatCode="#,##0;&quot;-&quot;#,##0" sourceLinked="0"/>
              <c:spPr>
                <a:noFill/>
                <a:ln>
                  <a:noFill/>
                </a:ln>
              </c:spPr>
              <c:txPr>
                <a:bodyPr wrap="none"/>
                <a:lstStyle/>
                <a:p>
                  <a:pPr>
                    <a:defRPr sz="1200" b="1" kern="1200">
                      <a:solidFill>
                        <a:schemeClr val="tx1"/>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C60-4628-B190-E6F5D31BB10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82868</c:v>
                </c:pt>
                <c:pt idx="1">
                  <c:v>39500</c:v>
                </c:pt>
              </c:numCache>
            </c:numRef>
          </c:val>
          <c:extLst>
            <c:ext xmlns:c16="http://schemas.microsoft.com/office/drawing/2014/chart" uri="{C3380CC4-5D6E-409C-BE32-E72D297353CC}">
              <c16:uniqueId val="{00000002-DC60-4628-B190-E6F5D31BB101}"/>
            </c:ext>
          </c:extLst>
        </c:ser>
        <c:dLbls>
          <c:showLegendKey val="0"/>
          <c:showVal val="0"/>
          <c:showCatName val="0"/>
          <c:showSerName val="0"/>
          <c:showPercent val="0"/>
          <c:showBubbleSize val="0"/>
        </c:dLbls>
        <c:gapWidth val="80"/>
        <c:overlap val="100"/>
        <c:axId val="1537913488"/>
        <c:axId val="1"/>
      </c:barChart>
      <c:catAx>
        <c:axId val="1537913488"/>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2868"/>
          <c:min val="0"/>
        </c:scaling>
        <c:delete val="1"/>
        <c:axPos val="t"/>
        <c:numFmt formatCode="General" sourceLinked="1"/>
        <c:majorTickMark val="out"/>
        <c:minorTickMark val="none"/>
        <c:tickLblPos val="nextTo"/>
        <c:crossAx val="1537913488"/>
        <c:crosses val="min"/>
        <c:crossBetween val="between"/>
      </c:valAx>
    </c:plotArea>
    <c:plotVisOnly val="0"/>
    <c:dispBlanksAs val="gap"/>
    <c:showDLblsOverMax val="1"/>
  </c:chart>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016786570743403"/>
          <c:y val="4.3918918918918921E-2"/>
          <c:w val="0.41966426858513189"/>
          <c:h val="0.91216216216216217"/>
        </c:manualLayout>
      </c:layout>
      <c:barChart>
        <c:barDir val="bar"/>
        <c:grouping val="stacked"/>
        <c:varyColors val="0"/>
        <c:ser>
          <c:idx val="0"/>
          <c:order val="0"/>
          <c:spPr>
            <a:solidFill>
              <a:srgbClr val="9DB1CF"/>
            </a:solidFill>
            <a:ln>
              <a:noFill/>
            </a:ln>
          </c:spPr>
          <c:invertIfNegative val="0"/>
          <c:dPt>
            <c:idx val="0"/>
            <c:invertIfNegative val="0"/>
            <c:bubble3D val="0"/>
            <c:spPr>
              <a:solidFill>
                <a:schemeClr val="accent2"/>
              </a:solidFill>
              <a:ln>
                <a:noFill/>
              </a:ln>
            </c:spPr>
            <c:extLst>
              <c:ext xmlns:c16="http://schemas.microsoft.com/office/drawing/2014/chart" uri="{C3380CC4-5D6E-409C-BE32-E72D297353CC}">
                <c16:uniqueId val="{00000000-5FEF-481D-96D8-523DEEFFCF1D}"/>
              </c:ext>
            </c:extLst>
          </c:dPt>
          <c:dLbls>
            <c:dLbl>
              <c:idx val="0"/>
              <c:layout>
                <c:manualLayout>
                  <c:x val="-4.7961630695443646E-4"/>
                  <c:y val="2.5337837837837839E-3"/>
                </c:manualLayout>
              </c:layout>
              <c:numFmt formatCode="#,##0;&quot;-&quot;#,##0" sourceLinked="0"/>
              <c:spPr>
                <a:noFill/>
                <a:ln>
                  <a:noFill/>
                </a:ln>
              </c:spPr>
              <c:txPr>
                <a:bodyPr wrap="none"/>
                <a:lstStyle/>
                <a:p>
                  <a:pPr>
                    <a:defRPr sz="12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FEF-481D-96D8-523DEEFFCF1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163851</c:v>
                </c:pt>
                <c:pt idx="1">
                  <c:v>39500</c:v>
                </c:pt>
              </c:numCache>
            </c:numRef>
          </c:val>
          <c:extLst>
            <c:ext xmlns:c16="http://schemas.microsoft.com/office/drawing/2014/chart" uri="{C3380CC4-5D6E-409C-BE32-E72D297353CC}">
              <c16:uniqueId val="{00000001-5FEF-481D-96D8-523DEEFFCF1D}"/>
            </c:ext>
          </c:extLst>
        </c:ser>
        <c:dLbls>
          <c:showLegendKey val="0"/>
          <c:showVal val="0"/>
          <c:showCatName val="0"/>
          <c:showSerName val="0"/>
          <c:showPercent val="0"/>
          <c:showBubbleSize val="0"/>
        </c:dLbls>
        <c:gapWidth val="80"/>
        <c:overlap val="100"/>
        <c:axId val="1348811472"/>
        <c:axId val="1"/>
      </c:barChart>
      <c:catAx>
        <c:axId val="1348811472"/>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63851"/>
          <c:min val="0"/>
        </c:scaling>
        <c:delete val="1"/>
        <c:axPos val="t"/>
        <c:numFmt formatCode="General" sourceLinked="1"/>
        <c:majorTickMark val="out"/>
        <c:minorTickMark val="none"/>
        <c:tickLblPos val="nextTo"/>
        <c:crossAx val="1348811472"/>
        <c:crosses val="min"/>
        <c:crossBetween val="between"/>
      </c:valAx>
    </c:plotArea>
    <c:plotVisOnly val="0"/>
    <c:dispBlanksAs val="gap"/>
    <c:showDLblsOverMax val="1"/>
  </c:chart>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75503000352983E-3"/>
          <c:y val="4.7619047619047616E-2"/>
          <c:w val="0.98164489939992938"/>
          <c:h val="0.90476190476190477"/>
        </c:manualLayout>
      </c:layout>
      <c:barChart>
        <c:barDir val="col"/>
        <c:grouping val="stacked"/>
        <c:varyColors val="0"/>
        <c:ser>
          <c:idx val="0"/>
          <c:order val="0"/>
          <c:spPr>
            <a:solidFill>
              <a:srgbClr val="969696"/>
            </a:solidFill>
            <a:ln>
              <a:noFill/>
            </a:ln>
          </c:spPr>
          <c:invertIfNegative val="0"/>
          <c:dLbls>
            <c:dLbl>
              <c:idx val="0"/>
              <c:layout>
                <c:manualLayout>
                  <c:x val="0"/>
                  <c:y val="-2.7472527472527475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6A0-42E7-A505-B97D86376554}"/>
                </c:ext>
              </c:extLst>
            </c:dLbl>
            <c:dLbl>
              <c:idx val="1"/>
              <c:layout>
                <c:manualLayout>
                  <c:x val="0"/>
                  <c:y val="-2.7472527472527475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6A0-42E7-A505-B97D86376554}"/>
                </c:ext>
              </c:extLst>
            </c:dLbl>
            <c:dLbl>
              <c:idx val="2"/>
              <c:layout>
                <c:manualLayout>
                  <c:x val="0"/>
                  <c:y val="-2.7472527472527475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6A0-42E7-A505-B97D86376554}"/>
                </c:ext>
              </c:extLst>
            </c:dLbl>
            <c:dLbl>
              <c:idx val="3"/>
              <c:layout>
                <c:manualLayout>
                  <c:x val="0"/>
                  <c:y val="-2.7472527472527475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6A0-42E7-A505-B97D86376554}"/>
                </c:ext>
              </c:extLst>
            </c:dLbl>
            <c:dLbl>
              <c:idx val="4"/>
              <c:layout>
                <c:manualLayout>
                  <c:x val="0"/>
                  <c:y val="-2.7472527472527475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6A0-42E7-A505-B97D86376554}"/>
                </c:ext>
              </c:extLst>
            </c:dLbl>
            <c:dLbl>
              <c:idx val="5"/>
              <c:layout>
                <c:manualLayout>
                  <c:x val="0"/>
                  <c:y val="-2.7472527472527475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6A0-42E7-A505-B97D86376554}"/>
                </c:ext>
              </c:extLst>
            </c:dLbl>
            <c:dLbl>
              <c:idx val="6"/>
              <c:layout>
                <c:manualLayout>
                  <c:x val="0"/>
                  <c:y val="-2.7472527472527475E-3"/>
                </c:manualLayout>
              </c:layout>
              <c:numFmt formatCode="#,##0;&quot;-&quot;#,##0" sourceLinked="0"/>
              <c:spPr>
                <a:noFill/>
                <a:ln>
                  <a:noFill/>
                </a:ln>
              </c:spPr>
              <c:txPr>
                <a:bodyPr wrap="none"/>
                <a:lstStyle/>
                <a:p>
                  <a:pPr>
                    <a:defRPr sz="1200" b="1"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6A0-42E7-A505-B97D86376554}"/>
                </c:ext>
              </c:extLst>
            </c:dLbl>
            <c:dLbl>
              <c:idx val="7"/>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6A0-42E7-A505-B97D86376554}"/>
                </c:ext>
              </c:extLst>
            </c:dLbl>
            <c:dLbl>
              <c:idx val="8"/>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6A0-42E7-A505-B97D86376554}"/>
                </c:ext>
              </c:extLst>
            </c:dLbl>
            <c:dLbl>
              <c:idx val="9"/>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6A0-42E7-A505-B97D86376554}"/>
                </c:ext>
              </c:extLst>
            </c:dLbl>
            <c:dLbl>
              <c:idx val="10"/>
              <c:layout>
                <c:manualLayout>
                  <c:x val="0"/>
                  <c:y val="-3.663003663003663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6A0-42E7-A505-B97D86376554}"/>
                </c:ext>
              </c:extLst>
            </c:dLbl>
            <c:dLbl>
              <c:idx val="11"/>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6A0-42E7-A505-B97D86376554}"/>
                </c:ext>
              </c:extLst>
            </c:dLbl>
            <c:dLbl>
              <c:idx val="12"/>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6A0-42E7-A505-B97D86376554}"/>
                </c:ext>
              </c:extLst>
            </c:dLbl>
            <c:dLbl>
              <c:idx val="13"/>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6A0-42E7-A505-B97D86376554}"/>
                </c:ext>
              </c:extLst>
            </c:dLbl>
            <c:dLbl>
              <c:idx val="14"/>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6A0-42E7-A505-B97D86376554}"/>
                </c:ext>
              </c:extLst>
            </c:dLbl>
            <c:dLbl>
              <c:idx val="15"/>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6A0-42E7-A505-B97D86376554}"/>
                </c:ext>
              </c:extLst>
            </c:dLbl>
            <c:dLbl>
              <c:idx val="16"/>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6A0-42E7-A505-B97D86376554}"/>
                </c:ext>
              </c:extLst>
            </c:dLbl>
            <c:dLbl>
              <c:idx val="17"/>
              <c:layout>
                <c:manualLayout>
                  <c:x val="0"/>
                  <c:y val="-2.7472527472527475E-3"/>
                </c:manualLayout>
              </c:layout>
              <c:numFmt formatCode="#,##0;&quot;-&quot;#,##0" sourceLinked="0"/>
              <c:spPr>
                <a:noFill/>
                <a:ln>
                  <a:noFill/>
                </a:ln>
              </c:spPr>
              <c:txPr>
                <a:bodyPr wrap="none"/>
                <a:lstStyle/>
                <a:p>
                  <a:pPr>
                    <a:defRPr sz="1200" kern="1200">
                      <a:solidFill>
                        <a:srgbClr val="FFFFFF"/>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6A0-42E7-A505-B97D863765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Sheet1!$A$1:$R$1</c:f>
              <c:numCache>
                <c:formatCode>General</c:formatCode>
                <c:ptCount val="18"/>
                <c:pt idx="0">
                  <c:v>1</c:v>
                </c:pt>
                <c:pt idx="1">
                  <c:v>1</c:v>
                </c:pt>
                <c:pt idx="2">
                  <c:v>7</c:v>
                </c:pt>
                <c:pt idx="3">
                  <c:v>1</c:v>
                </c:pt>
                <c:pt idx="4">
                  <c:v>1</c:v>
                </c:pt>
                <c:pt idx="5">
                  <c:v>1</c:v>
                </c:pt>
                <c:pt idx="6">
                  <c:v>3</c:v>
                </c:pt>
                <c:pt idx="7">
                  <c:v>2</c:v>
                </c:pt>
                <c:pt idx="8">
                  <c:v>1</c:v>
                </c:pt>
                <c:pt idx="9">
                  <c:v>3</c:v>
                </c:pt>
                <c:pt idx="10">
                  <c:v>6</c:v>
                </c:pt>
                <c:pt idx="11">
                  <c:v>1</c:v>
                </c:pt>
                <c:pt idx="12">
                  <c:v>1</c:v>
                </c:pt>
                <c:pt idx="13">
                  <c:v>1</c:v>
                </c:pt>
                <c:pt idx="14">
                  <c:v>3</c:v>
                </c:pt>
                <c:pt idx="15">
                  <c:v>1</c:v>
                </c:pt>
                <c:pt idx="16">
                  <c:v>1</c:v>
                </c:pt>
                <c:pt idx="17">
                  <c:v>1</c:v>
                </c:pt>
              </c:numCache>
            </c:numRef>
          </c:val>
          <c:extLst>
            <c:ext xmlns:c16="http://schemas.microsoft.com/office/drawing/2014/chart" uri="{C3380CC4-5D6E-409C-BE32-E72D297353CC}">
              <c16:uniqueId val="{00000012-86A0-42E7-A505-B97D86376554}"/>
            </c:ext>
          </c:extLst>
        </c:ser>
        <c:dLbls>
          <c:showLegendKey val="0"/>
          <c:showVal val="0"/>
          <c:showCatName val="0"/>
          <c:showSerName val="0"/>
          <c:showPercent val="0"/>
          <c:showBubbleSize val="0"/>
        </c:dLbls>
        <c:gapWidth val="80"/>
        <c:overlap val="100"/>
        <c:axId val="977257600"/>
        <c:axId val="1"/>
      </c:barChart>
      <c:catAx>
        <c:axId val="97725760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7"/>
          <c:min val="0"/>
        </c:scaling>
        <c:delete val="1"/>
        <c:axPos val="l"/>
        <c:numFmt formatCode="General" sourceLinked="1"/>
        <c:majorTickMark val="out"/>
        <c:minorTickMark val="none"/>
        <c:tickLblPos val="nextTo"/>
        <c:crossAx val="977257600"/>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303150386368139E-2"/>
          <c:y val="5.2261306532663317E-2"/>
          <c:w val="0.97939369922726371"/>
          <c:h val="0.89547738693467338"/>
        </c:manualLayout>
      </c:layout>
      <c:barChart>
        <c:barDir val="col"/>
        <c:grouping val="stacked"/>
        <c:varyColors val="0"/>
        <c:ser>
          <c:idx val="0"/>
          <c:order val="0"/>
          <c:spPr>
            <a:solidFill>
              <a:schemeClr val="accent1"/>
            </a:solidFill>
            <a:ln>
              <a:noFill/>
            </a:ln>
          </c:spPr>
          <c:invertIfNegative val="0"/>
          <c:val>
            <c:numRef>
              <c:f>Sheet1!$A$1:$G$1</c:f>
              <c:numCache>
                <c:formatCode>General</c:formatCode>
                <c:ptCount val="7"/>
                <c:pt idx="0">
                  <c:v>10706</c:v>
                </c:pt>
                <c:pt idx="1">
                  <c:v>20191</c:v>
                </c:pt>
                <c:pt idx="2">
                  <c:v>20730</c:v>
                </c:pt>
                <c:pt idx="3">
                  <c:v>21263</c:v>
                </c:pt>
                <c:pt idx="4">
                  <c:v>20392</c:v>
                </c:pt>
                <c:pt idx="5">
                  <c:v>21577</c:v>
                </c:pt>
                <c:pt idx="6">
                  <c:v>16983</c:v>
                </c:pt>
              </c:numCache>
            </c:numRef>
          </c:val>
          <c:extLst>
            <c:ext xmlns:c16="http://schemas.microsoft.com/office/drawing/2014/chart" uri="{C3380CC4-5D6E-409C-BE32-E72D297353CC}">
              <c16:uniqueId val="{00000000-EFFB-4DA4-B067-836656CD8B46}"/>
            </c:ext>
          </c:extLst>
        </c:ser>
        <c:dLbls>
          <c:showLegendKey val="0"/>
          <c:showVal val="0"/>
          <c:showCatName val="0"/>
          <c:showSerName val="0"/>
          <c:showPercent val="0"/>
          <c:showBubbleSize val="0"/>
        </c:dLbls>
        <c:gapWidth val="80"/>
        <c:overlap val="100"/>
        <c:axId val="1568249424"/>
        <c:axId val="1"/>
      </c:barChart>
      <c:catAx>
        <c:axId val="156824942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1577"/>
          <c:min val="0"/>
        </c:scaling>
        <c:delete val="1"/>
        <c:axPos val="l"/>
        <c:numFmt formatCode="General" sourceLinked="1"/>
        <c:majorTickMark val="out"/>
        <c:minorTickMark val="none"/>
        <c:tickLblPos val="nextTo"/>
        <c:crossAx val="1568249424"/>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971537001897534"/>
          <c:y val="6.1320754716981132E-2"/>
          <c:w val="0.50474383301707781"/>
          <c:h val="0.8773584905660377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86D-45CB-B9DD-BC643691534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82868</c:v>
                </c:pt>
              </c:numCache>
            </c:numRef>
          </c:val>
          <c:extLst>
            <c:ext xmlns:c16="http://schemas.microsoft.com/office/drawing/2014/chart" uri="{C3380CC4-5D6E-409C-BE32-E72D297353CC}">
              <c16:uniqueId val="{00000001-E86D-45CB-B9DD-BC643691534C}"/>
            </c:ext>
          </c:extLst>
        </c:ser>
        <c:dLbls>
          <c:showLegendKey val="0"/>
          <c:showVal val="0"/>
          <c:showCatName val="0"/>
          <c:showSerName val="0"/>
          <c:showPercent val="0"/>
          <c:showBubbleSize val="0"/>
        </c:dLbls>
        <c:gapWidth val="50"/>
        <c:overlap val="100"/>
        <c:axId val="1350574608"/>
        <c:axId val="1"/>
      </c:barChart>
      <c:catAx>
        <c:axId val="1350574608"/>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2868"/>
          <c:min val="0"/>
        </c:scaling>
        <c:delete val="1"/>
        <c:axPos val="t"/>
        <c:numFmt formatCode="General" sourceLinked="1"/>
        <c:majorTickMark val="out"/>
        <c:minorTickMark val="none"/>
        <c:tickLblPos val="nextTo"/>
        <c:crossAx val="1350574608"/>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971537001897534"/>
          <c:y val="6.3337393422655291E-2"/>
          <c:w val="0.50474383301707781"/>
          <c:h val="0.8733252131546893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4D8-405D-8197-EB5839D0CA1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82868</c:v>
                </c:pt>
              </c:numCache>
            </c:numRef>
          </c:val>
          <c:extLst>
            <c:ext xmlns:c16="http://schemas.microsoft.com/office/drawing/2014/chart" uri="{C3380CC4-5D6E-409C-BE32-E72D297353CC}">
              <c16:uniqueId val="{00000001-74D8-405D-8197-EB5839D0CA16}"/>
            </c:ext>
          </c:extLst>
        </c:ser>
        <c:dLbls>
          <c:showLegendKey val="0"/>
          <c:showVal val="0"/>
          <c:showCatName val="0"/>
          <c:showSerName val="0"/>
          <c:showPercent val="0"/>
          <c:showBubbleSize val="0"/>
        </c:dLbls>
        <c:gapWidth val="50"/>
        <c:overlap val="100"/>
        <c:axId val="1294801200"/>
        <c:axId val="1"/>
      </c:barChart>
      <c:catAx>
        <c:axId val="1294801200"/>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2868"/>
          <c:min val="0"/>
        </c:scaling>
        <c:delete val="1"/>
        <c:axPos val="t"/>
        <c:numFmt formatCode="General" sourceLinked="1"/>
        <c:majorTickMark val="out"/>
        <c:minorTickMark val="none"/>
        <c:tickLblPos val="nextTo"/>
        <c:crossAx val="1294801200"/>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340027838536488E-2"/>
          <c:y val="3.8922155688622756E-2"/>
          <c:w val="0.97931994432292702"/>
          <c:h val="0.92215568862275454"/>
        </c:manualLayout>
      </c:layout>
      <c:barChart>
        <c:barDir val="col"/>
        <c:grouping val="clustered"/>
        <c:varyColors val="0"/>
        <c:ser>
          <c:idx val="0"/>
          <c:order val="0"/>
          <c:spPr>
            <a:solidFill>
              <a:schemeClr val="accent1"/>
            </a:solidFill>
            <a:ln>
              <a:noFill/>
            </a:ln>
          </c:spPr>
          <c:invertIfNegative val="0"/>
          <c:val>
            <c:numRef>
              <c:f>Sheet1!$A$1:$G$1</c:f>
              <c:numCache>
                <c:formatCode>General</c:formatCode>
                <c:ptCount val="7"/>
                <c:pt idx="0">
                  <c:v>8762</c:v>
                </c:pt>
                <c:pt idx="1">
                  <c:v>16660</c:v>
                </c:pt>
                <c:pt idx="2">
                  <c:v>17357</c:v>
                </c:pt>
                <c:pt idx="3">
                  <c:v>17684</c:v>
                </c:pt>
                <c:pt idx="4">
                  <c:v>16972</c:v>
                </c:pt>
                <c:pt idx="5">
                  <c:v>17701</c:v>
                </c:pt>
                <c:pt idx="6">
                  <c:v>14361</c:v>
                </c:pt>
              </c:numCache>
            </c:numRef>
          </c:val>
          <c:extLst>
            <c:ext xmlns:c16="http://schemas.microsoft.com/office/drawing/2014/chart" uri="{C3380CC4-5D6E-409C-BE32-E72D297353CC}">
              <c16:uniqueId val="{00000000-583C-4C42-8635-24C1017F541A}"/>
            </c:ext>
          </c:extLst>
        </c:ser>
        <c:ser>
          <c:idx val="1"/>
          <c:order val="1"/>
          <c:spPr>
            <a:solidFill>
              <a:srgbClr val="FF0000"/>
            </a:solidFill>
            <a:ln>
              <a:noFill/>
            </a:ln>
          </c:spPr>
          <c:invertIfNegative val="0"/>
          <c:val>
            <c:numRef>
              <c:f>Sheet1!$A$2:$G$2</c:f>
              <c:numCache>
                <c:formatCode>General</c:formatCode>
                <c:ptCount val="7"/>
                <c:pt idx="0">
                  <c:v>2782</c:v>
                </c:pt>
                <c:pt idx="1">
                  <c:v>5429</c:v>
                </c:pt>
                <c:pt idx="2">
                  <c:v>5246</c:v>
                </c:pt>
                <c:pt idx="3">
                  <c:v>5546</c:v>
                </c:pt>
                <c:pt idx="4">
                  <c:v>5296</c:v>
                </c:pt>
                <c:pt idx="5">
                  <c:v>5908</c:v>
                </c:pt>
                <c:pt idx="6">
                  <c:v>3947</c:v>
                </c:pt>
              </c:numCache>
            </c:numRef>
          </c:val>
          <c:extLst>
            <c:ext xmlns:c16="http://schemas.microsoft.com/office/drawing/2014/chart" uri="{C3380CC4-5D6E-409C-BE32-E72D297353CC}">
              <c16:uniqueId val="{00000001-583C-4C42-8635-24C1017F541A}"/>
            </c:ext>
          </c:extLst>
        </c:ser>
        <c:dLbls>
          <c:showLegendKey val="0"/>
          <c:showVal val="0"/>
          <c:showCatName val="0"/>
          <c:showSerName val="0"/>
          <c:showPercent val="0"/>
          <c:showBubbleSize val="0"/>
        </c:dLbls>
        <c:gapWidth val="80"/>
        <c:axId val="929311264"/>
        <c:axId val="1"/>
      </c:barChart>
      <c:catAx>
        <c:axId val="92931126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7701"/>
          <c:min val="0"/>
        </c:scaling>
        <c:delete val="1"/>
        <c:axPos val="l"/>
        <c:numFmt formatCode="General" sourceLinked="1"/>
        <c:majorTickMark val="out"/>
        <c:minorTickMark val="none"/>
        <c:tickLblPos val="nextTo"/>
        <c:crossAx val="929311264"/>
        <c:crosses val="min"/>
        <c:crossBetween val="between"/>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956795522126998E-3"/>
          <c:y val="5.2261306532663317E-2"/>
          <c:w val="0.98180864089557462"/>
          <c:h val="0.89547738693467338"/>
        </c:manualLayout>
      </c:layout>
      <c:barChart>
        <c:barDir val="col"/>
        <c:grouping val="stacked"/>
        <c:varyColors val="0"/>
        <c:ser>
          <c:idx val="0"/>
          <c:order val="0"/>
          <c:spPr>
            <a:solidFill>
              <a:schemeClr val="accent1"/>
            </a:solidFill>
            <a:ln>
              <a:noFill/>
            </a:ln>
          </c:spPr>
          <c:invertIfNegative val="0"/>
          <c:val>
            <c:numRef>
              <c:f>Sheet1!$A$1:$R$1</c:f>
              <c:numCache>
                <c:formatCode>General</c:formatCode>
                <c:ptCount val="18"/>
                <c:pt idx="0">
                  <c:v>55</c:v>
                </c:pt>
                <c:pt idx="1">
                  <c:v>33933</c:v>
                </c:pt>
                <c:pt idx="2">
                  <c:v>20</c:v>
                </c:pt>
                <c:pt idx="3">
                  <c:v>160</c:v>
                </c:pt>
                <c:pt idx="4">
                  <c:v>11</c:v>
                </c:pt>
                <c:pt idx="5">
                  <c:v>15378</c:v>
                </c:pt>
                <c:pt idx="6">
                  <c:v>3703</c:v>
                </c:pt>
                <c:pt idx="7">
                  <c:v>386</c:v>
                </c:pt>
                <c:pt idx="8">
                  <c:v>14595</c:v>
                </c:pt>
                <c:pt idx="9">
                  <c:v>26547</c:v>
                </c:pt>
                <c:pt idx="10">
                  <c:v>522</c:v>
                </c:pt>
                <c:pt idx="11">
                  <c:v>2068</c:v>
                </c:pt>
                <c:pt idx="12">
                  <c:v>16</c:v>
                </c:pt>
                <c:pt idx="13">
                  <c:v>1149</c:v>
                </c:pt>
                <c:pt idx="14">
                  <c:v>13053</c:v>
                </c:pt>
                <c:pt idx="15">
                  <c:v>163</c:v>
                </c:pt>
                <c:pt idx="16">
                  <c:v>271</c:v>
                </c:pt>
                <c:pt idx="17">
                  <c:v>6</c:v>
                </c:pt>
              </c:numCache>
            </c:numRef>
          </c:val>
          <c:extLst>
            <c:ext xmlns:c16="http://schemas.microsoft.com/office/drawing/2014/chart" uri="{C3380CC4-5D6E-409C-BE32-E72D297353CC}">
              <c16:uniqueId val="{00000000-B155-46CB-A2E8-B3129BA5B1A7}"/>
            </c:ext>
          </c:extLst>
        </c:ser>
        <c:dLbls>
          <c:showLegendKey val="0"/>
          <c:showVal val="0"/>
          <c:showCatName val="0"/>
          <c:showSerName val="0"/>
          <c:showPercent val="0"/>
          <c:showBubbleSize val="0"/>
        </c:dLbls>
        <c:gapWidth val="80"/>
        <c:overlap val="100"/>
        <c:axId val="1568240688"/>
        <c:axId val="1"/>
      </c:barChart>
      <c:catAx>
        <c:axId val="156824068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3933"/>
          <c:min val="0"/>
        </c:scaling>
        <c:delete val="1"/>
        <c:axPos val="l"/>
        <c:numFmt formatCode="General" sourceLinked="1"/>
        <c:majorTickMark val="out"/>
        <c:minorTickMark val="none"/>
        <c:tickLblPos val="nextTo"/>
        <c:crossAx val="1568240688"/>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971537001897534"/>
          <c:y val="6.1320754716981132E-2"/>
          <c:w val="0.50474383301707781"/>
          <c:h val="0.87735849056603776"/>
        </c:manualLayout>
      </c:layout>
      <c:barChart>
        <c:barDir val="bar"/>
        <c:grouping val="stacked"/>
        <c:varyColors val="0"/>
        <c:ser>
          <c:idx val="0"/>
          <c:order val="0"/>
          <c:spPr>
            <a:solidFill>
              <a:schemeClr val="accent1"/>
            </a:solidFill>
            <a:ln>
              <a:noFill/>
            </a:ln>
          </c:spPr>
          <c:invertIfNegative val="0"/>
          <c:dLbls>
            <c:dLbl>
              <c:idx val="0"/>
              <c:layout>
                <c:manualLayout>
                  <c:x val="0"/>
                  <c:y val="0"/>
                </c:manualLayout>
              </c:layout>
              <c:numFmt formatCode="#,##0;&quot;-&quot;#,##0" sourceLinked="0"/>
              <c:spPr>
                <a:noFill/>
                <a:ln>
                  <a:noFill/>
                </a:ln>
              </c:spPr>
              <c:txPr>
                <a:bodyPr wrap="none"/>
                <a:lstStyle/>
                <a:p>
                  <a:pPr>
                    <a:defRPr sz="1800" b="1" kern="1200">
                      <a:solidFill>
                        <a:schemeClr val="tx2"/>
                      </a:solidFill>
                      <a:latin typeface="Corbel"/>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18C-46E9-B3C3-722C3E0EE59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82868</c:v>
                </c:pt>
              </c:numCache>
            </c:numRef>
          </c:val>
          <c:extLst>
            <c:ext xmlns:c16="http://schemas.microsoft.com/office/drawing/2014/chart" uri="{C3380CC4-5D6E-409C-BE32-E72D297353CC}">
              <c16:uniqueId val="{00000001-818C-46E9-B3C3-722C3E0EE598}"/>
            </c:ext>
          </c:extLst>
        </c:ser>
        <c:dLbls>
          <c:showLegendKey val="0"/>
          <c:showVal val="0"/>
          <c:showCatName val="0"/>
          <c:showSerName val="0"/>
          <c:showPercent val="0"/>
          <c:showBubbleSize val="0"/>
        </c:dLbls>
        <c:gapWidth val="50"/>
        <c:overlap val="100"/>
        <c:axId val="983819984"/>
        <c:axId val="1"/>
      </c:barChart>
      <c:catAx>
        <c:axId val="983819984"/>
        <c:scaling>
          <c:orientation val="maxMin"/>
        </c:scaling>
        <c:delete val="0"/>
        <c:axPos val="l"/>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82868"/>
          <c:min val="0"/>
        </c:scaling>
        <c:delete val="1"/>
        <c:axPos val="t"/>
        <c:numFmt formatCode="General" sourceLinked="1"/>
        <c:majorTickMark val="out"/>
        <c:minorTickMark val="none"/>
        <c:tickLblPos val="nextTo"/>
        <c:crossAx val="983819984"/>
        <c:crosses val="min"/>
        <c:crossBetween val="between"/>
      </c:valAx>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ACE82-C13B-4322-8757-62383E8D399C}" type="datetimeFigureOut">
              <a:rPr lang="en-US" smtClean="0"/>
              <a:t>7/2/2021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61E2C-31C2-45F6-B9A2-27CA6300C83D}" type="slidenum">
              <a:rPr lang="en-US" smtClean="0"/>
              <a:t>‹#›</a:t>
            </a:fld>
            <a:endParaRPr lang="en-US"/>
          </a:p>
        </p:txBody>
      </p:sp>
    </p:spTree>
    <p:extLst>
      <p:ext uri="{BB962C8B-B14F-4D97-AF65-F5344CB8AC3E}">
        <p14:creationId xmlns:p14="http://schemas.microsoft.com/office/powerpoint/2010/main" val="62260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102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817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366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61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884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30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80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63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21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37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7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57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08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2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961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3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3_Image Layouts">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172994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508001" y="1026694"/>
            <a:ext cx="11157999" cy="231199"/>
          </a:xfrm>
          <a:prstGeom prst="rect">
            <a:avLst/>
          </a:prstGeom>
          <a:noFill/>
          <a:ln>
            <a:noFill/>
          </a:ln>
        </p:spPr>
        <p:txBody>
          <a:bodyPr lIns="91425" tIns="91425" rIns="91425" bIns="91425" anchor="ctr" anchorCtr="0"/>
          <a:lstStyle>
            <a:lvl1pPr marL="0" marR="0" lvl="0" indent="0" algn="l" rtl="0">
              <a:spcBef>
                <a:spcPts val="427"/>
              </a:spcBef>
              <a:buClr>
                <a:srgbClr val="BFBFBF"/>
              </a:buClr>
              <a:buFont typeface="Arial"/>
              <a:buNone/>
              <a:defRPr sz="2133" b="0" i="0" u="none" strike="noStrike" cap="none">
                <a:solidFill>
                  <a:srgbClr val="BFBFBF"/>
                </a:solidFill>
                <a:latin typeface="Calibri"/>
                <a:ea typeface="Calibri"/>
                <a:cs typeface="Calibri"/>
                <a:sym typeface="Calibri"/>
              </a:defRPr>
            </a:lvl1pPr>
            <a:lvl2pPr marL="609569" marR="0" lvl="1" indent="-16917" algn="l" rtl="0">
              <a:spcBef>
                <a:spcPts val="320"/>
              </a:spcBef>
              <a:buClr>
                <a:schemeClr val="dk1"/>
              </a:buClr>
              <a:buFont typeface="Arial"/>
              <a:buNone/>
              <a:defRPr sz="1600" b="0" i="0" u="none" strike="noStrike" cap="none">
                <a:solidFill>
                  <a:schemeClr val="dk1"/>
                </a:solidFill>
                <a:latin typeface="Calibri"/>
                <a:ea typeface="Calibri"/>
                <a:cs typeface="Calibri"/>
                <a:sym typeface="Calibri"/>
              </a:defRPr>
            </a:lvl2pPr>
            <a:lvl3pPr marL="1219139" marR="0" lvl="2" indent="-16902" algn="l" rtl="0">
              <a:spcBef>
                <a:spcPts val="267"/>
              </a:spcBef>
              <a:buClr>
                <a:schemeClr val="dk1"/>
              </a:buClr>
              <a:buFont typeface="Arial"/>
              <a:buNone/>
              <a:defRPr sz="1333" b="0" i="0" u="none" strike="noStrike" cap="none">
                <a:solidFill>
                  <a:schemeClr val="dk1"/>
                </a:solidFill>
                <a:latin typeface="Calibri"/>
                <a:ea typeface="Calibri"/>
                <a:cs typeface="Calibri"/>
                <a:sym typeface="Calibri"/>
              </a:defRPr>
            </a:lvl3pPr>
            <a:lvl4pPr marL="1828708" marR="0" lvl="3" indent="-16886"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4pPr>
            <a:lvl5pPr marL="2438278" marR="0" lvl="4" indent="-16872"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5pPr>
            <a:lvl6pPr marL="3047846" marR="0" lvl="5" indent="-16856"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6pPr>
            <a:lvl7pPr marL="3657417" marR="0" lvl="6" indent="-16841"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7pPr>
            <a:lvl8pPr marL="4266987" marR="0" lvl="7" indent="-16825"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8pPr>
            <a:lvl9pPr marL="4876555" marR="0" lvl="8" indent="-1681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title"/>
          </p:nvPr>
        </p:nvSpPr>
        <p:spPr>
          <a:xfrm>
            <a:off x="508001" y="450250"/>
            <a:ext cx="11157999" cy="474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929292"/>
              </a:buClr>
              <a:buFont typeface="Calibri"/>
              <a:buNone/>
              <a:defRPr sz="4267" b="0" i="0" u="none" strike="noStrike" cap="none">
                <a:solidFill>
                  <a:srgbClr val="929292"/>
                </a:solidFill>
                <a:latin typeface="Calibri"/>
                <a:ea typeface="Calibri"/>
                <a:cs typeface="Calibri"/>
                <a:sym typeface="Calibri"/>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Tree>
    <p:extLst>
      <p:ext uri="{BB962C8B-B14F-4D97-AF65-F5344CB8AC3E}">
        <p14:creationId xmlns:p14="http://schemas.microsoft.com/office/powerpoint/2010/main" val="2162631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
            </p:custDataLst>
            <p:extLst>
              <p:ext uri="{D42A27DB-BD31-4B8C-83A1-F6EECF244321}">
                <p14:modId xmlns:p14="http://schemas.microsoft.com/office/powerpoint/2010/main" val="2258026782"/>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2" name="Object 1"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10" name="Shape 10"/>
          <p:cNvSpPr/>
          <p:nvPr/>
        </p:nvSpPr>
        <p:spPr>
          <a:xfrm rot="16200000">
            <a:off x="125512" y="6192732"/>
            <a:ext cx="310955" cy="561979"/>
          </a:xfrm>
          <a:prstGeom prst="flowChartOffpageConnector">
            <a:avLst/>
          </a:prstGeom>
          <a:solidFill>
            <a:srgbClr val="C8C8C8"/>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Calibri"/>
              <a:ea typeface="Calibri"/>
              <a:cs typeface="Calibri"/>
              <a:sym typeface="Calibri"/>
            </a:endParaRPr>
          </a:p>
        </p:txBody>
      </p:sp>
      <p:sp>
        <p:nvSpPr>
          <p:cNvPr id="11" name="Shape 11"/>
          <p:cNvSpPr txBox="1"/>
          <p:nvPr/>
        </p:nvSpPr>
        <p:spPr>
          <a:xfrm>
            <a:off x="28582" y="6371131"/>
            <a:ext cx="406399" cy="205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US" sz="1333" b="0" i="0" u="none" strike="noStrike" cap="none">
                <a:solidFill>
                  <a:srgbClr val="929292"/>
                </a:solidFill>
                <a:latin typeface="Arial"/>
                <a:ea typeface="Arial"/>
                <a:cs typeface="Arial"/>
                <a:sym typeface="Arial"/>
              </a:rPr>
              <a:pPr marL="0" marR="0" lvl="0" indent="0" algn="ctr" rtl="0">
                <a:spcBef>
                  <a:spcPts val="0"/>
                </a:spcBef>
                <a:buSzPct val="25000"/>
                <a:buNone/>
              </a:pPr>
              <a:t>‹#›</a:t>
            </a:fld>
            <a:endParaRPr lang="en-US" sz="1333" b="0" i="0" u="none" strike="noStrike" cap="none">
              <a:solidFill>
                <a:srgbClr val="929292"/>
              </a:solidFill>
              <a:latin typeface="Arial"/>
              <a:ea typeface="Arial"/>
              <a:cs typeface="Arial"/>
              <a:sym typeface="Arial"/>
            </a:endParaRPr>
          </a:p>
        </p:txBody>
      </p:sp>
    </p:spTree>
    <p:extLst>
      <p:ext uri="{BB962C8B-B14F-4D97-AF65-F5344CB8AC3E}">
        <p14:creationId xmlns:p14="http://schemas.microsoft.com/office/powerpoint/2010/main" val="2206171923"/>
      </p:ext>
    </p:extLst>
  </p:cSld>
  <p:clrMap bg1="lt1" tx1="dk1" bg2="dk2" tx2="lt2" accent1="accent1" accent2="accent2" accent3="accent3" accent4="accent4" accent5="accent5" accent6="accent6" hlink="hlink" folHlink="folHlink"/>
  <p:sldLayoutIdLst>
    <p:sldLayoutId id="2147483662" r:id="rId1"/>
    <p:sldLayoutId id="214748366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18" Type="http://schemas.openxmlformats.org/officeDocument/2006/relationships/chart" Target="../charts/chart17.xml"/><Relationship Id="rId3" Type="http://schemas.openxmlformats.org/officeDocument/2006/relationships/tags" Target="../tags/tag253.xml"/><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image" Target="../media/image5.emf"/><Relationship Id="rId2" Type="http://schemas.openxmlformats.org/officeDocument/2006/relationships/tags" Target="../tags/tag252.xml"/><Relationship Id="rId16" Type="http://schemas.openxmlformats.org/officeDocument/2006/relationships/oleObject" Target="../embeddings/oleObject11.bin"/><Relationship Id="rId20" Type="http://schemas.openxmlformats.org/officeDocument/2006/relationships/chart" Target="../charts/chart19.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tags" Target="../tags/tag261.xml"/><Relationship Id="rId5" Type="http://schemas.openxmlformats.org/officeDocument/2006/relationships/tags" Target="../tags/tag255.xml"/><Relationship Id="rId15" Type="http://schemas.openxmlformats.org/officeDocument/2006/relationships/notesSlide" Target="../notesSlides/notesSlide8.xml"/><Relationship Id="rId10" Type="http://schemas.openxmlformats.org/officeDocument/2006/relationships/tags" Target="../tags/tag260.xml"/><Relationship Id="rId19" Type="http://schemas.openxmlformats.org/officeDocument/2006/relationships/chart" Target="../charts/chart18.xml"/><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tags" Target="../tags/tag276.xml"/><Relationship Id="rId18" Type="http://schemas.openxmlformats.org/officeDocument/2006/relationships/tags" Target="../tags/tag281.xml"/><Relationship Id="rId26" Type="http://schemas.openxmlformats.org/officeDocument/2006/relationships/tags" Target="../tags/tag289.xml"/><Relationship Id="rId39" Type="http://schemas.openxmlformats.org/officeDocument/2006/relationships/tags" Target="../tags/tag302.xml"/><Relationship Id="rId21" Type="http://schemas.openxmlformats.org/officeDocument/2006/relationships/tags" Target="../tags/tag284.xml"/><Relationship Id="rId34" Type="http://schemas.openxmlformats.org/officeDocument/2006/relationships/tags" Target="../tags/tag297.xml"/><Relationship Id="rId42" Type="http://schemas.openxmlformats.org/officeDocument/2006/relationships/tags" Target="../tags/tag305.xml"/><Relationship Id="rId47" Type="http://schemas.openxmlformats.org/officeDocument/2006/relationships/tags" Target="../tags/tag310.xml"/><Relationship Id="rId50" Type="http://schemas.openxmlformats.org/officeDocument/2006/relationships/oleObject" Target="../embeddings/oleObject12.bin"/><Relationship Id="rId55" Type="http://schemas.openxmlformats.org/officeDocument/2006/relationships/chart" Target="../charts/chart23.xml"/><Relationship Id="rId7" Type="http://schemas.openxmlformats.org/officeDocument/2006/relationships/tags" Target="../tags/tag270.xml"/><Relationship Id="rId2" Type="http://schemas.openxmlformats.org/officeDocument/2006/relationships/tags" Target="../tags/tag265.xml"/><Relationship Id="rId16" Type="http://schemas.openxmlformats.org/officeDocument/2006/relationships/tags" Target="../tags/tag279.xml"/><Relationship Id="rId29" Type="http://schemas.openxmlformats.org/officeDocument/2006/relationships/tags" Target="../tags/tag292.xml"/><Relationship Id="rId11" Type="http://schemas.openxmlformats.org/officeDocument/2006/relationships/tags" Target="../tags/tag274.xml"/><Relationship Id="rId24" Type="http://schemas.openxmlformats.org/officeDocument/2006/relationships/tags" Target="../tags/tag287.xml"/><Relationship Id="rId32" Type="http://schemas.openxmlformats.org/officeDocument/2006/relationships/tags" Target="../tags/tag295.xml"/><Relationship Id="rId37" Type="http://schemas.openxmlformats.org/officeDocument/2006/relationships/tags" Target="../tags/tag300.xml"/><Relationship Id="rId40" Type="http://schemas.openxmlformats.org/officeDocument/2006/relationships/tags" Target="../tags/tag303.xml"/><Relationship Id="rId45" Type="http://schemas.openxmlformats.org/officeDocument/2006/relationships/tags" Target="../tags/tag308.xml"/><Relationship Id="rId53" Type="http://schemas.openxmlformats.org/officeDocument/2006/relationships/chart" Target="../charts/chart21.xml"/><Relationship Id="rId5" Type="http://schemas.openxmlformats.org/officeDocument/2006/relationships/tags" Target="../tags/tag268.xml"/><Relationship Id="rId10" Type="http://schemas.openxmlformats.org/officeDocument/2006/relationships/tags" Target="../tags/tag273.xml"/><Relationship Id="rId19" Type="http://schemas.openxmlformats.org/officeDocument/2006/relationships/tags" Target="../tags/tag282.xml"/><Relationship Id="rId31" Type="http://schemas.openxmlformats.org/officeDocument/2006/relationships/tags" Target="../tags/tag294.xml"/><Relationship Id="rId44" Type="http://schemas.openxmlformats.org/officeDocument/2006/relationships/tags" Target="../tags/tag307.xml"/><Relationship Id="rId52" Type="http://schemas.openxmlformats.org/officeDocument/2006/relationships/chart" Target="../charts/chart20.xml"/><Relationship Id="rId4" Type="http://schemas.openxmlformats.org/officeDocument/2006/relationships/tags" Target="../tags/tag267.xml"/><Relationship Id="rId9" Type="http://schemas.openxmlformats.org/officeDocument/2006/relationships/tags" Target="../tags/tag272.xml"/><Relationship Id="rId14" Type="http://schemas.openxmlformats.org/officeDocument/2006/relationships/tags" Target="../tags/tag277.xml"/><Relationship Id="rId22" Type="http://schemas.openxmlformats.org/officeDocument/2006/relationships/tags" Target="../tags/tag285.xml"/><Relationship Id="rId27" Type="http://schemas.openxmlformats.org/officeDocument/2006/relationships/tags" Target="../tags/tag290.xml"/><Relationship Id="rId30" Type="http://schemas.openxmlformats.org/officeDocument/2006/relationships/tags" Target="../tags/tag293.xml"/><Relationship Id="rId35" Type="http://schemas.openxmlformats.org/officeDocument/2006/relationships/tags" Target="../tags/tag298.xml"/><Relationship Id="rId43" Type="http://schemas.openxmlformats.org/officeDocument/2006/relationships/tags" Target="../tags/tag306.xml"/><Relationship Id="rId48" Type="http://schemas.openxmlformats.org/officeDocument/2006/relationships/slideLayout" Target="../slideLayouts/slideLayout2.xml"/><Relationship Id="rId8" Type="http://schemas.openxmlformats.org/officeDocument/2006/relationships/tags" Target="../tags/tag271.xml"/><Relationship Id="rId51" Type="http://schemas.openxmlformats.org/officeDocument/2006/relationships/image" Target="../media/image5.emf"/><Relationship Id="rId3" Type="http://schemas.openxmlformats.org/officeDocument/2006/relationships/tags" Target="../tags/tag266.xml"/><Relationship Id="rId12" Type="http://schemas.openxmlformats.org/officeDocument/2006/relationships/tags" Target="../tags/tag275.xml"/><Relationship Id="rId17" Type="http://schemas.openxmlformats.org/officeDocument/2006/relationships/tags" Target="../tags/tag280.xml"/><Relationship Id="rId25" Type="http://schemas.openxmlformats.org/officeDocument/2006/relationships/tags" Target="../tags/tag288.xml"/><Relationship Id="rId33" Type="http://schemas.openxmlformats.org/officeDocument/2006/relationships/tags" Target="../tags/tag296.xml"/><Relationship Id="rId38" Type="http://schemas.openxmlformats.org/officeDocument/2006/relationships/tags" Target="../tags/tag301.xml"/><Relationship Id="rId46" Type="http://schemas.openxmlformats.org/officeDocument/2006/relationships/tags" Target="../tags/tag309.xml"/><Relationship Id="rId20" Type="http://schemas.openxmlformats.org/officeDocument/2006/relationships/tags" Target="../tags/tag283.xml"/><Relationship Id="rId41" Type="http://schemas.openxmlformats.org/officeDocument/2006/relationships/tags" Target="../tags/tag304.xml"/><Relationship Id="rId54" Type="http://schemas.openxmlformats.org/officeDocument/2006/relationships/chart" Target="../charts/chart22.xml"/><Relationship Id="rId1" Type="http://schemas.openxmlformats.org/officeDocument/2006/relationships/tags" Target="../tags/tag264.xml"/><Relationship Id="rId6" Type="http://schemas.openxmlformats.org/officeDocument/2006/relationships/tags" Target="../tags/tag269.xml"/><Relationship Id="rId15" Type="http://schemas.openxmlformats.org/officeDocument/2006/relationships/tags" Target="../tags/tag278.xml"/><Relationship Id="rId23" Type="http://schemas.openxmlformats.org/officeDocument/2006/relationships/tags" Target="../tags/tag286.xml"/><Relationship Id="rId28" Type="http://schemas.openxmlformats.org/officeDocument/2006/relationships/tags" Target="../tags/tag291.xml"/><Relationship Id="rId36" Type="http://schemas.openxmlformats.org/officeDocument/2006/relationships/tags" Target="../tags/tag299.xml"/><Relationship Id="rId49"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tags" Target="../tags/tag323.xml"/><Relationship Id="rId18" Type="http://schemas.openxmlformats.org/officeDocument/2006/relationships/tags" Target="../tags/tag328.xml"/><Relationship Id="rId26" Type="http://schemas.openxmlformats.org/officeDocument/2006/relationships/chart" Target="../charts/chart24.xml"/><Relationship Id="rId3" Type="http://schemas.openxmlformats.org/officeDocument/2006/relationships/tags" Target="../tags/tag313.xml"/><Relationship Id="rId21" Type="http://schemas.openxmlformats.org/officeDocument/2006/relationships/tags" Target="../tags/tag331.xml"/><Relationship Id="rId7" Type="http://schemas.openxmlformats.org/officeDocument/2006/relationships/tags" Target="../tags/tag317.xml"/><Relationship Id="rId12" Type="http://schemas.openxmlformats.org/officeDocument/2006/relationships/tags" Target="../tags/tag322.xml"/><Relationship Id="rId17" Type="http://schemas.openxmlformats.org/officeDocument/2006/relationships/tags" Target="../tags/tag327.xml"/><Relationship Id="rId25" Type="http://schemas.openxmlformats.org/officeDocument/2006/relationships/image" Target="../media/image5.emf"/><Relationship Id="rId2" Type="http://schemas.openxmlformats.org/officeDocument/2006/relationships/tags" Target="../tags/tag312.xml"/><Relationship Id="rId16" Type="http://schemas.openxmlformats.org/officeDocument/2006/relationships/tags" Target="../tags/tag326.xml"/><Relationship Id="rId20" Type="http://schemas.openxmlformats.org/officeDocument/2006/relationships/tags" Target="../tags/tag330.xml"/><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24" Type="http://schemas.openxmlformats.org/officeDocument/2006/relationships/oleObject" Target="../embeddings/oleObject13.bin"/><Relationship Id="rId5" Type="http://schemas.openxmlformats.org/officeDocument/2006/relationships/tags" Target="../tags/tag315.xml"/><Relationship Id="rId15" Type="http://schemas.openxmlformats.org/officeDocument/2006/relationships/tags" Target="../tags/tag325.xml"/><Relationship Id="rId23" Type="http://schemas.openxmlformats.org/officeDocument/2006/relationships/notesSlide" Target="../notesSlides/notesSlide10.xml"/><Relationship Id="rId10" Type="http://schemas.openxmlformats.org/officeDocument/2006/relationships/tags" Target="../tags/tag320.xml"/><Relationship Id="rId19" Type="http://schemas.openxmlformats.org/officeDocument/2006/relationships/tags" Target="../tags/tag329.xml"/><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 Id="rId2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33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3" Type="http://schemas.openxmlformats.org/officeDocument/2006/relationships/tags" Target="../tags/tag345.xml"/><Relationship Id="rId18" Type="http://schemas.openxmlformats.org/officeDocument/2006/relationships/tags" Target="../tags/tag350.xml"/><Relationship Id="rId26" Type="http://schemas.openxmlformats.org/officeDocument/2006/relationships/tags" Target="../tags/tag358.xml"/><Relationship Id="rId39" Type="http://schemas.openxmlformats.org/officeDocument/2006/relationships/tags" Target="../tags/tag371.xml"/><Relationship Id="rId21" Type="http://schemas.openxmlformats.org/officeDocument/2006/relationships/tags" Target="../tags/tag353.xml"/><Relationship Id="rId34" Type="http://schemas.openxmlformats.org/officeDocument/2006/relationships/tags" Target="../tags/tag366.xml"/><Relationship Id="rId42" Type="http://schemas.openxmlformats.org/officeDocument/2006/relationships/tags" Target="../tags/tag374.xml"/><Relationship Id="rId47" Type="http://schemas.openxmlformats.org/officeDocument/2006/relationships/tags" Target="../tags/tag379.xml"/><Relationship Id="rId50" Type="http://schemas.openxmlformats.org/officeDocument/2006/relationships/tags" Target="../tags/tag382.xml"/><Relationship Id="rId55" Type="http://schemas.openxmlformats.org/officeDocument/2006/relationships/image" Target="../media/image5.emf"/><Relationship Id="rId7" Type="http://schemas.openxmlformats.org/officeDocument/2006/relationships/tags" Target="../tags/tag339.xml"/><Relationship Id="rId2" Type="http://schemas.openxmlformats.org/officeDocument/2006/relationships/tags" Target="../tags/tag334.xml"/><Relationship Id="rId16" Type="http://schemas.openxmlformats.org/officeDocument/2006/relationships/tags" Target="../tags/tag348.xml"/><Relationship Id="rId29" Type="http://schemas.openxmlformats.org/officeDocument/2006/relationships/tags" Target="../tags/tag361.xml"/><Relationship Id="rId11" Type="http://schemas.openxmlformats.org/officeDocument/2006/relationships/tags" Target="../tags/tag343.xml"/><Relationship Id="rId24" Type="http://schemas.openxmlformats.org/officeDocument/2006/relationships/tags" Target="../tags/tag356.xml"/><Relationship Id="rId32" Type="http://schemas.openxmlformats.org/officeDocument/2006/relationships/tags" Target="../tags/tag364.xml"/><Relationship Id="rId37" Type="http://schemas.openxmlformats.org/officeDocument/2006/relationships/tags" Target="../tags/tag369.xml"/><Relationship Id="rId40" Type="http://schemas.openxmlformats.org/officeDocument/2006/relationships/tags" Target="../tags/tag372.xml"/><Relationship Id="rId45" Type="http://schemas.openxmlformats.org/officeDocument/2006/relationships/tags" Target="../tags/tag377.xml"/><Relationship Id="rId53" Type="http://schemas.openxmlformats.org/officeDocument/2006/relationships/notesSlide" Target="../notesSlides/notesSlide11.xml"/><Relationship Id="rId58" Type="http://schemas.openxmlformats.org/officeDocument/2006/relationships/chart" Target="../charts/chart27.xml"/><Relationship Id="rId5" Type="http://schemas.openxmlformats.org/officeDocument/2006/relationships/tags" Target="../tags/tag337.xml"/><Relationship Id="rId19" Type="http://schemas.openxmlformats.org/officeDocument/2006/relationships/tags" Target="../tags/tag351.xml"/><Relationship Id="rId4" Type="http://schemas.openxmlformats.org/officeDocument/2006/relationships/tags" Target="../tags/tag336.xml"/><Relationship Id="rId9" Type="http://schemas.openxmlformats.org/officeDocument/2006/relationships/tags" Target="../tags/tag341.xml"/><Relationship Id="rId14" Type="http://schemas.openxmlformats.org/officeDocument/2006/relationships/tags" Target="../tags/tag346.xml"/><Relationship Id="rId22" Type="http://schemas.openxmlformats.org/officeDocument/2006/relationships/tags" Target="../tags/tag354.xml"/><Relationship Id="rId27" Type="http://schemas.openxmlformats.org/officeDocument/2006/relationships/tags" Target="../tags/tag359.xml"/><Relationship Id="rId30" Type="http://schemas.openxmlformats.org/officeDocument/2006/relationships/tags" Target="../tags/tag362.xml"/><Relationship Id="rId35" Type="http://schemas.openxmlformats.org/officeDocument/2006/relationships/tags" Target="../tags/tag367.xml"/><Relationship Id="rId43" Type="http://schemas.openxmlformats.org/officeDocument/2006/relationships/tags" Target="../tags/tag375.xml"/><Relationship Id="rId48" Type="http://schemas.openxmlformats.org/officeDocument/2006/relationships/tags" Target="../tags/tag380.xml"/><Relationship Id="rId56" Type="http://schemas.openxmlformats.org/officeDocument/2006/relationships/chart" Target="../charts/chart25.xml"/><Relationship Id="rId8" Type="http://schemas.openxmlformats.org/officeDocument/2006/relationships/tags" Target="../tags/tag340.xml"/><Relationship Id="rId51" Type="http://schemas.openxmlformats.org/officeDocument/2006/relationships/tags" Target="../tags/tag383.xml"/><Relationship Id="rId3" Type="http://schemas.openxmlformats.org/officeDocument/2006/relationships/tags" Target="../tags/tag335.xml"/><Relationship Id="rId12" Type="http://schemas.openxmlformats.org/officeDocument/2006/relationships/tags" Target="../tags/tag344.xml"/><Relationship Id="rId17" Type="http://schemas.openxmlformats.org/officeDocument/2006/relationships/tags" Target="../tags/tag349.xml"/><Relationship Id="rId25" Type="http://schemas.openxmlformats.org/officeDocument/2006/relationships/tags" Target="../tags/tag357.xml"/><Relationship Id="rId33" Type="http://schemas.openxmlformats.org/officeDocument/2006/relationships/tags" Target="../tags/tag365.xml"/><Relationship Id="rId38" Type="http://schemas.openxmlformats.org/officeDocument/2006/relationships/tags" Target="../tags/tag370.xml"/><Relationship Id="rId46" Type="http://schemas.openxmlformats.org/officeDocument/2006/relationships/tags" Target="../tags/tag378.xml"/><Relationship Id="rId20" Type="http://schemas.openxmlformats.org/officeDocument/2006/relationships/tags" Target="../tags/tag352.xml"/><Relationship Id="rId41" Type="http://schemas.openxmlformats.org/officeDocument/2006/relationships/tags" Target="../tags/tag373.xml"/><Relationship Id="rId54" Type="http://schemas.openxmlformats.org/officeDocument/2006/relationships/oleObject" Target="../embeddings/oleObject15.bin"/><Relationship Id="rId1" Type="http://schemas.openxmlformats.org/officeDocument/2006/relationships/tags" Target="../tags/tag333.xml"/><Relationship Id="rId6" Type="http://schemas.openxmlformats.org/officeDocument/2006/relationships/tags" Target="../tags/tag338.xml"/><Relationship Id="rId15" Type="http://schemas.openxmlformats.org/officeDocument/2006/relationships/tags" Target="../tags/tag347.xml"/><Relationship Id="rId23" Type="http://schemas.openxmlformats.org/officeDocument/2006/relationships/tags" Target="../tags/tag355.xml"/><Relationship Id="rId28" Type="http://schemas.openxmlformats.org/officeDocument/2006/relationships/tags" Target="../tags/tag360.xml"/><Relationship Id="rId36" Type="http://schemas.openxmlformats.org/officeDocument/2006/relationships/tags" Target="../tags/tag368.xml"/><Relationship Id="rId49" Type="http://schemas.openxmlformats.org/officeDocument/2006/relationships/tags" Target="../tags/tag381.xml"/><Relationship Id="rId57" Type="http://schemas.openxmlformats.org/officeDocument/2006/relationships/chart" Target="../charts/chart26.xml"/><Relationship Id="rId10" Type="http://schemas.openxmlformats.org/officeDocument/2006/relationships/tags" Target="../tags/tag342.xml"/><Relationship Id="rId31" Type="http://schemas.openxmlformats.org/officeDocument/2006/relationships/tags" Target="../tags/tag363.xml"/><Relationship Id="rId44" Type="http://schemas.openxmlformats.org/officeDocument/2006/relationships/tags" Target="../tags/tag376.xml"/><Relationship Id="rId5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tags" Target="../tags/tag409.xml"/><Relationship Id="rId21" Type="http://schemas.openxmlformats.org/officeDocument/2006/relationships/tags" Target="../tags/tag404.xml"/><Relationship Id="rId42" Type="http://schemas.openxmlformats.org/officeDocument/2006/relationships/tags" Target="../tags/tag425.xml"/><Relationship Id="rId47" Type="http://schemas.openxmlformats.org/officeDocument/2006/relationships/tags" Target="../tags/tag430.xml"/><Relationship Id="rId63" Type="http://schemas.openxmlformats.org/officeDocument/2006/relationships/tags" Target="../tags/tag446.xml"/><Relationship Id="rId68" Type="http://schemas.openxmlformats.org/officeDocument/2006/relationships/tags" Target="../tags/tag451.xml"/><Relationship Id="rId84" Type="http://schemas.openxmlformats.org/officeDocument/2006/relationships/tags" Target="../tags/tag467.xml"/><Relationship Id="rId89" Type="http://schemas.openxmlformats.org/officeDocument/2006/relationships/tags" Target="../tags/tag472.xml"/><Relationship Id="rId112" Type="http://schemas.openxmlformats.org/officeDocument/2006/relationships/chart" Target="../charts/chart28.xml"/><Relationship Id="rId16" Type="http://schemas.openxmlformats.org/officeDocument/2006/relationships/tags" Target="../tags/tag399.xml"/><Relationship Id="rId107" Type="http://schemas.openxmlformats.org/officeDocument/2006/relationships/tags" Target="../tags/tag490.xml"/><Relationship Id="rId11" Type="http://schemas.openxmlformats.org/officeDocument/2006/relationships/tags" Target="../tags/tag394.xml"/><Relationship Id="rId32" Type="http://schemas.openxmlformats.org/officeDocument/2006/relationships/tags" Target="../tags/tag415.xml"/><Relationship Id="rId37" Type="http://schemas.openxmlformats.org/officeDocument/2006/relationships/tags" Target="../tags/tag420.xml"/><Relationship Id="rId53" Type="http://schemas.openxmlformats.org/officeDocument/2006/relationships/tags" Target="../tags/tag436.xml"/><Relationship Id="rId58" Type="http://schemas.openxmlformats.org/officeDocument/2006/relationships/tags" Target="../tags/tag441.xml"/><Relationship Id="rId74" Type="http://schemas.openxmlformats.org/officeDocument/2006/relationships/tags" Target="../tags/tag457.xml"/><Relationship Id="rId79" Type="http://schemas.openxmlformats.org/officeDocument/2006/relationships/tags" Target="../tags/tag462.xml"/><Relationship Id="rId102" Type="http://schemas.openxmlformats.org/officeDocument/2006/relationships/tags" Target="../tags/tag485.xml"/><Relationship Id="rId5" Type="http://schemas.openxmlformats.org/officeDocument/2006/relationships/tags" Target="../tags/tag388.xml"/><Relationship Id="rId90" Type="http://schemas.openxmlformats.org/officeDocument/2006/relationships/tags" Target="../tags/tag473.xml"/><Relationship Id="rId95" Type="http://schemas.openxmlformats.org/officeDocument/2006/relationships/tags" Target="../tags/tag478.xml"/><Relationship Id="rId22" Type="http://schemas.openxmlformats.org/officeDocument/2006/relationships/tags" Target="../tags/tag405.xml"/><Relationship Id="rId27" Type="http://schemas.openxmlformats.org/officeDocument/2006/relationships/tags" Target="../tags/tag410.xml"/><Relationship Id="rId43" Type="http://schemas.openxmlformats.org/officeDocument/2006/relationships/tags" Target="../tags/tag426.xml"/><Relationship Id="rId48" Type="http://schemas.openxmlformats.org/officeDocument/2006/relationships/tags" Target="../tags/tag431.xml"/><Relationship Id="rId64" Type="http://schemas.openxmlformats.org/officeDocument/2006/relationships/tags" Target="../tags/tag447.xml"/><Relationship Id="rId69" Type="http://schemas.openxmlformats.org/officeDocument/2006/relationships/tags" Target="../tags/tag452.xml"/><Relationship Id="rId113" Type="http://schemas.openxmlformats.org/officeDocument/2006/relationships/chart" Target="../charts/chart29.xml"/><Relationship Id="rId80" Type="http://schemas.openxmlformats.org/officeDocument/2006/relationships/tags" Target="../tags/tag463.xml"/><Relationship Id="rId85" Type="http://schemas.openxmlformats.org/officeDocument/2006/relationships/tags" Target="../tags/tag468.xml"/><Relationship Id="rId12" Type="http://schemas.openxmlformats.org/officeDocument/2006/relationships/tags" Target="../tags/tag395.xml"/><Relationship Id="rId17" Type="http://schemas.openxmlformats.org/officeDocument/2006/relationships/tags" Target="../tags/tag400.xml"/><Relationship Id="rId33" Type="http://schemas.openxmlformats.org/officeDocument/2006/relationships/tags" Target="../tags/tag416.xml"/><Relationship Id="rId38" Type="http://schemas.openxmlformats.org/officeDocument/2006/relationships/tags" Target="../tags/tag421.xml"/><Relationship Id="rId59" Type="http://schemas.openxmlformats.org/officeDocument/2006/relationships/tags" Target="../tags/tag442.xml"/><Relationship Id="rId103" Type="http://schemas.openxmlformats.org/officeDocument/2006/relationships/tags" Target="../tags/tag486.xml"/><Relationship Id="rId108" Type="http://schemas.openxmlformats.org/officeDocument/2006/relationships/slideLayout" Target="../slideLayouts/slideLayout2.xml"/><Relationship Id="rId54" Type="http://schemas.openxmlformats.org/officeDocument/2006/relationships/tags" Target="../tags/tag437.xml"/><Relationship Id="rId70" Type="http://schemas.openxmlformats.org/officeDocument/2006/relationships/tags" Target="../tags/tag453.xml"/><Relationship Id="rId75" Type="http://schemas.openxmlformats.org/officeDocument/2006/relationships/tags" Target="../tags/tag458.xml"/><Relationship Id="rId91" Type="http://schemas.openxmlformats.org/officeDocument/2006/relationships/tags" Target="../tags/tag474.xml"/><Relationship Id="rId96" Type="http://schemas.openxmlformats.org/officeDocument/2006/relationships/tags" Target="../tags/tag479.xml"/><Relationship Id="rId1" Type="http://schemas.openxmlformats.org/officeDocument/2006/relationships/tags" Target="../tags/tag384.xml"/><Relationship Id="rId6" Type="http://schemas.openxmlformats.org/officeDocument/2006/relationships/tags" Target="../tags/tag389.xml"/><Relationship Id="rId15" Type="http://schemas.openxmlformats.org/officeDocument/2006/relationships/tags" Target="../tags/tag398.xml"/><Relationship Id="rId23" Type="http://schemas.openxmlformats.org/officeDocument/2006/relationships/tags" Target="../tags/tag406.xml"/><Relationship Id="rId28" Type="http://schemas.openxmlformats.org/officeDocument/2006/relationships/tags" Target="../tags/tag411.xml"/><Relationship Id="rId36" Type="http://schemas.openxmlformats.org/officeDocument/2006/relationships/tags" Target="../tags/tag419.xml"/><Relationship Id="rId49" Type="http://schemas.openxmlformats.org/officeDocument/2006/relationships/tags" Target="../tags/tag432.xml"/><Relationship Id="rId57" Type="http://schemas.openxmlformats.org/officeDocument/2006/relationships/tags" Target="../tags/tag440.xml"/><Relationship Id="rId106" Type="http://schemas.openxmlformats.org/officeDocument/2006/relationships/tags" Target="../tags/tag489.xml"/><Relationship Id="rId114" Type="http://schemas.openxmlformats.org/officeDocument/2006/relationships/chart" Target="../charts/chart30.xml"/><Relationship Id="rId10" Type="http://schemas.openxmlformats.org/officeDocument/2006/relationships/tags" Target="../tags/tag393.xml"/><Relationship Id="rId31" Type="http://schemas.openxmlformats.org/officeDocument/2006/relationships/tags" Target="../tags/tag414.xml"/><Relationship Id="rId44" Type="http://schemas.openxmlformats.org/officeDocument/2006/relationships/tags" Target="../tags/tag427.xml"/><Relationship Id="rId52" Type="http://schemas.openxmlformats.org/officeDocument/2006/relationships/tags" Target="../tags/tag435.xml"/><Relationship Id="rId60" Type="http://schemas.openxmlformats.org/officeDocument/2006/relationships/tags" Target="../tags/tag443.xml"/><Relationship Id="rId65" Type="http://schemas.openxmlformats.org/officeDocument/2006/relationships/tags" Target="../tags/tag448.xml"/><Relationship Id="rId73" Type="http://schemas.openxmlformats.org/officeDocument/2006/relationships/tags" Target="../tags/tag456.xml"/><Relationship Id="rId78" Type="http://schemas.openxmlformats.org/officeDocument/2006/relationships/tags" Target="../tags/tag461.xml"/><Relationship Id="rId81" Type="http://schemas.openxmlformats.org/officeDocument/2006/relationships/tags" Target="../tags/tag464.xml"/><Relationship Id="rId86" Type="http://schemas.openxmlformats.org/officeDocument/2006/relationships/tags" Target="../tags/tag469.xml"/><Relationship Id="rId94" Type="http://schemas.openxmlformats.org/officeDocument/2006/relationships/tags" Target="../tags/tag477.xml"/><Relationship Id="rId99" Type="http://schemas.openxmlformats.org/officeDocument/2006/relationships/tags" Target="../tags/tag482.xml"/><Relationship Id="rId101" Type="http://schemas.openxmlformats.org/officeDocument/2006/relationships/tags" Target="../tags/tag484.xml"/><Relationship Id="rId4" Type="http://schemas.openxmlformats.org/officeDocument/2006/relationships/tags" Target="../tags/tag387.xml"/><Relationship Id="rId9" Type="http://schemas.openxmlformats.org/officeDocument/2006/relationships/tags" Target="../tags/tag392.xml"/><Relationship Id="rId13" Type="http://schemas.openxmlformats.org/officeDocument/2006/relationships/tags" Target="../tags/tag396.xml"/><Relationship Id="rId18" Type="http://schemas.openxmlformats.org/officeDocument/2006/relationships/tags" Target="../tags/tag401.xml"/><Relationship Id="rId39" Type="http://schemas.openxmlformats.org/officeDocument/2006/relationships/tags" Target="../tags/tag422.xml"/><Relationship Id="rId109" Type="http://schemas.openxmlformats.org/officeDocument/2006/relationships/notesSlide" Target="../notesSlides/notesSlide12.xml"/><Relationship Id="rId34" Type="http://schemas.openxmlformats.org/officeDocument/2006/relationships/tags" Target="../tags/tag417.xml"/><Relationship Id="rId50" Type="http://schemas.openxmlformats.org/officeDocument/2006/relationships/tags" Target="../tags/tag433.xml"/><Relationship Id="rId55" Type="http://schemas.openxmlformats.org/officeDocument/2006/relationships/tags" Target="../tags/tag438.xml"/><Relationship Id="rId76" Type="http://schemas.openxmlformats.org/officeDocument/2006/relationships/tags" Target="../tags/tag459.xml"/><Relationship Id="rId97" Type="http://schemas.openxmlformats.org/officeDocument/2006/relationships/tags" Target="../tags/tag480.xml"/><Relationship Id="rId104" Type="http://schemas.openxmlformats.org/officeDocument/2006/relationships/tags" Target="../tags/tag487.xml"/><Relationship Id="rId7" Type="http://schemas.openxmlformats.org/officeDocument/2006/relationships/tags" Target="../tags/tag390.xml"/><Relationship Id="rId71" Type="http://schemas.openxmlformats.org/officeDocument/2006/relationships/tags" Target="../tags/tag454.xml"/><Relationship Id="rId92" Type="http://schemas.openxmlformats.org/officeDocument/2006/relationships/tags" Target="../tags/tag475.xml"/><Relationship Id="rId2" Type="http://schemas.openxmlformats.org/officeDocument/2006/relationships/tags" Target="../tags/tag385.xml"/><Relationship Id="rId29" Type="http://schemas.openxmlformats.org/officeDocument/2006/relationships/tags" Target="../tags/tag412.xml"/><Relationship Id="rId24" Type="http://schemas.openxmlformats.org/officeDocument/2006/relationships/tags" Target="../tags/tag407.xml"/><Relationship Id="rId40" Type="http://schemas.openxmlformats.org/officeDocument/2006/relationships/tags" Target="../tags/tag423.xml"/><Relationship Id="rId45" Type="http://schemas.openxmlformats.org/officeDocument/2006/relationships/tags" Target="../tags/tag428.xml"/><Relationship Id="rId66" Type="http://schemas.openxmlformats.org/officeDocument/2006/relationships/tags" Target="../tags/tag449.xml"/><Relationship Id="rId87" Type="http://schemas.openxmlformats.org/officeDocument/2006/relationships/tags" Target="../tags/tag470.xml"/><Relationship Id="rId110" Type="http://schemas.openxmlformats.org/officeDocument/2006/relationships/oleObject" Target="../embeddings/oleObject16.bin"/><Relationship Id="rId115" Type="http://schemas.openxmlformats.org/officeDocument/2006/relationships/chart" Target="../charts/chart31.xml"/><Relationship Id="rId61" Type="http://schemas.openxmlformats.org/officeDocument/2006/relationships/tags" Target="../tags/tag444.xml"/><Relationship Id="rId82" Type="http://schemas.openxmlformats.org/officeDocument/2006/relationships/tags" Target="../tags/tag465.xml"/><Relationship Id="rId19" Type="http://schemas.openxmlformats.org/officeDocument/2006/relationships/tags" Target="../tags/tag402.xml"/><Relationship Id="rId14" Type="http://schemas.openxmlformats.org/officeDocument/2006/relationships/tags" Target="../tags/tag397.xml"/><Relationship Id="rId30" Type="http://schemas.openxmlformats.org/officeDocument/2006/relationships/tags" Target="../tags/tag413.xml"/><Relationship Id="rId35" Type="http://schemas.openxmlformats.org/officeDocument/2006/relationships/tags" Target="../tags/tag418.xml"/><Relationship Id="rId56" Type="http://schemas.openxmlformats.org/officeDocument/2006/relationships/tags" Target="../tags/tag439.xml"/><Relationship Id="rId77" Type="http://schemas.openxmlformats.org/officeDocument/2006/relationships/tags" Target="../tags/tag460.xml"/><Relationship Id="rId100" Type="http://schemas.openxmlformats.org/officeDocument/2006/relationships/tags" Target="../tags/tag483.xml"/><Relationship Id="rId105" Type="http://schemas.openxmlformats.org/officeDocument/2006/relationships/tags" Target="../tags/tag488.xml"/><Relationship Id="rId8" Type="http://schemas.openxmlformats.org/officeDocument/2006/relationships/tags" Target="../tags/tag391.xml"/><Relationship Id="rId51" Type="http://schemas.openxmlformats.org/officeDocument/2006/relationships/tags" Target="../tags/tag434.xml"/><Relationship Id="rId72" Type="http://schemas.openxmlformats.org/officeDocument/2006/relationships/tags" Target="../tags/tag455.xml"/><Relationship Id="rId93" Type="http://schemas.openxmlformats.org/officeDocument/2006/relationships/tags" Target="../tags/tag476.xml"/><Relationship Id="rId98" Type="http://schemas.openxmlformats.org/officeDocument/2006/relationships/tags" Target="../tags/tag481.xml"/><Relationship Id="rId3" Type="http://schemas.openxmlformats.org/officeDocument/2006/relationships/tags" Target="../tags/tag386.xml"/><Relationship Id="rId25" Type="http://schemas.openxmlformats.org/officeDocument/2006/relationships/tags" Target="../tags/tag408.xml"/><Relationship Id="rId46" Type="http://schemas.openxmlformats.org/officeDocument/2006/relationships/tags" Target="../tags/tag429.xml"/><Relationship Id="rId67" Type="http://schemas.openxmlformats.org/officeDocument/2006/relationships/tags" Target="../tags/tag450.xml"/><Relationship Id="rId20" Type="http://schemas.openxmlformats.org/officeDocument/2006/relationships/tags" Target="../tags/tag403.xml"/><Relationship Id="rId41" Type="http://schemas.openxmlformats.org/officeDocument/2006/relationships/tags" Target="../tags/tag424.xml"/><Relationship Id="rId62" Type="http://schemas.openxmlformats.org/officeDocument/2006/relationships/tags" Target="../tags/tag445.xml"/><Relationship Id="rId83" Type="http://schemas.openxmlformats.org/officeDocument/2006/relationships/tags" Target="../tags/tag466.xml"/><Relationship Id="rId88" Type="http://schemas.openxmlformats.org/officeDocument/2006/relationships/tags" Target="../tags/tag471.xml"/><Relationship Id="rId111" Type="http://schemas.openxmlformats.org/officeDocument/2006/relationships/image" Target="../media/image5.emf"/></Relationships>
</file>

<file path=ppt/slides/_rels/slide16.xml.rels><?xml version="1.0" encoding="UTF-8" standalone="yes"?>
<Relationships xmlns="http://schemas.openxmlformats.org/package/2006/relationships"><Relationship Id="rId13" Type="http://schemas.openxmlformats.org/officeDocument/2006/relationships/tags" Target="../tags/tag503.xml"/><Relationship Id="rId18" Type="http://schemas.openxmlformats.org/officeDocument/2006/relationships/tags" Target="../tags/tag508.xml"/><Relationship Id="rId26" Type="http://schemas.openxmlformats.org/officeDocument/2006/relationships/tags" Target="../tags/tag516.xml"/><Relationship Id="rId39" Type="http://schemas.openxmlformats.org/officeDocument/2006/relationships/notesSlide" Target="../notesSlides/notesSlide13.xml"/><Relationship Id="rId21" Type="http://schemas.openxmlformats.org/officeDocument/2006/relationships/tags" Target="../tags/tag511.xml"/><Relationship Id="rId34" Type="http://schemas.openxmlformats.org/officeDocument/2006/relationships/tags" Target="../tags/tag524.xml"/><Relationship Id="rId42" Type="http://schemas.openxmlformats.org/officeDocument/2006/relationships/chart" Target="../charts/chart32.xml"/><Relationship Id="rId7" Type="http://schemas.openxmlformats.org/officeDocument/2006/relationships/tags" Target="../tags/tag497.xml"/><Relationship Id="rId2" Type="http://schemas.openxmlformats.org/officeDocument/2006/relationships/tags" Target="../tags/tag492.xml"/><Relationship Id="rId16" Type="http://schemas.openxmlformats.org/officeDocument/2006/relationships/tags" Target="../tags/tag506.xml"/><Relationship Id="rId20" Type="http://schemas.openxmlformats.org/officeDocument/2006/relationships/tags" Target="../tags/tag510.xml"/><Relationship Id="rId29" Type="http://schemas.openxmlformats.org/officeDocument/2006/relationships/tags" Target="../tags/tag519.xml"/><Relationship Id="rId41" Type="http://schemas.openxmlformats.org/officeDocument/2006/relationships/image" Target="../media/image5.emf"/><Relationship Id="rId1" Type="http://schemas.openxmlformats.org/officeDocument/2006/relationships/tags" Target="../tags/tag491.xml"/><Relationship Id="rId6" Type="http://schemas.openxmlformats.org/officeDocument/2006/relationships/tags" Target="../tags/tag496.xml"/><Relationship Id="rId11" Type="http://schemas.openxmlformats.org/officeDocument/2006/relationships/tags" Target="../tags/tag501.xml"/><Relationship Id="rId24" Type="http://schemas.openxmlformats.org/officeDocument/2006/relationships/tags" Target="../tags/tag514.xml"/><Relationship Id="rId32" Type="http://schemas.openxmlformats.org/officeDocument/2006/relationships/tags" Target="../tags/tag522.xml"/><Relationship Id="rId37" Type="http://schemas.openxmlformats.org/officeDocument/2006/relationships/tags" Target="../tags/tag527.xml"/><Relationship Id="rId40" Type="http://schemas.openxmlformats.org/officeDocument/2006/relationships/oleObject" Target="../embeddings/oleObject17.bin"/><Relationship Id="rId5" Type="http://schemas.openxmlformats.org/officeDocument/2006/relationships/tags" Target="../tags/tag495.xml"/><Relationship Id="rId15" Type="http://schemas.openxmlformats.org/officeDocument/2006/relationships/tags" Target="../tags/tag505.xml"/><Relationship Id="rId23" Type="http://schemas.openxmlformats.org/officeDocument/2006/relationships/tags" Target="../tags/tag513.xml"/><Relationship Id="rId28" Type="http://schemas.openxmlformats.org/officeDocument/2006/relationships/tags" Target="../tags/tag518.xml"/><Relationship Id="rId36" Type="http://schemas.openxmlformats.org/officeDocument/2006/relationships/tags" Target="../tags/tag526.xml"/><Relationship Id="rId10" Type="http://schemas.openxmlformats.org/officeDocument/2006/relationships/tags" Target="../tags/tag500.xml"/><Relationship Id="rId19" Type="http://schemas.openxmlformats.org/officeDocument/2006/relationships/tags" Target="../tags/tag509.xml"/><Relationship Id="rId31" Type="http://schemas.openxmlformats.org/officeDocument/2006/relationships/tags" Target="../tags/tag521.xml"/><Relationship Id="rId4" Type="http://schemas.openxmlformats.org/officeDocument/2006/relationships/tags" Target="../tags/tag494.xml"/><Relationship Id="rId9" Type="http://schemas.openxmlformats.org/officeDocument/2006/relationships/tags" Target="../tags/tag499.xml"/><Relationship Id="rId14" Type="http://schemas.openxmlformats.org/officeDocument/2006/relationships/tags" Target="../tags/tag504.xml"/><Relationship Id="rId22" Type="http://schemas.openxmlformats.org/officeDocument/2006/relationships/tags" Target="../tags/tag512.xml"/><Relationship Id="rId27" Type="http://schemas.openxmlformats.org/officeDocument/2006/relationships/tags" Target="../tags/tag517.xml"/><Relationship Id="rId30" Type="http://schemas.openxmlformats.org/officeDocument/2006/relationships/tags" Target="../tags/tag520.xml"/><Relationship Id="rId35" Type="http://schemas.openxmlformats.org/officeDocument/2006/relationships/tags" Target="../tags/tag525.xml"/><Relationship Id="rId43" Type="http://schemas.openxmlformats.org/officeDocument/2006/relationships/chart" Target="../charts/chart33.xml"/><Relationship Id="rId8" Type="http://schemas.openxmlformats.org/officeDocument/2006/relationships/tags" Target="../tags/tag498.xml"/><Relationship Id="rId3" Type="http://schemas.openxmlformats.org/officeDocument/2006/relationships/tags" Target="../tags/tag493.xml"/><Relationship Id="rId12" Type="http://schemas.openxmlformats.org/officeDocument/2006/relationships/tags" Target="../tags/tag502.xml"/><Relationship Id="rId17" Type="http://schemas.openxmlformats.org/officeDocument/2006/relationships/tags" Target="../tags/tag507.xml"/><Relationship Id="rId25" Type="http://schemas.openxmlformats.org/officeDocument/2006/relationships/tags" Target="../tags/tag515.xml"/><Relationship Id="rId33" Type="http://schemas.openxmlformats.org/officeDocument/2006/relationships/tags" Target="../tags/tag523.xml"/><Relationship Id="rId38"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540.xml"/><Relationship Id="rId18" Type="http://schemas.openxmlformats.org/officeDocument/2006/relationships/tags" Target="../tags/tag545.xml"/><Relationship Id="rId26" Type="http://schemas.openxmlformats.org/officeDocument/2006/relationships/tags" Target="../tags/tag553.xml"/><Relationship Id="rId39" Type="http://schemas.openxmlformats.org/officeDocument/2006/relationships/tags" Target="../tags/tag566.xml"/><Relationship Id="rId21" Type="http://schemas.openxmlformats.org/officeDocument/2006/relationships/tags" Target="../tags/tag548.xml"/><Relationship Id="rId34" Type="http://schemas.openxmlformats.org/officeDocument/2006/relationships/tags" Target="../tags/tag561.xml"/><Relationship Id="rId42" Type="http://schemas.openxmlformats.org/officeDocument/2006/relationships/tags" Target="../tags/tag569.xml"/><Relationship Id="rId47" Type="http://schemas.openxmlformats.org/officeDocument/2006/relationships/oleObject" Target="../embeddings/oleObject18.bin"/><Relationship Id="rId50" Type="http://schemas.openxmlformats.org/officeDocument/2006/relationships/chart" Target="../charts/chart35.xml"/><Relationship Id="rId7" Type="http://schemas.openxmlformats.org/officeDocument/2006/relationships/tags" Target="../tags/tag534.xml"/><Relationship Id="rId2" Type="http://schemas.openxmlformats.org/officeDocument/2006/relationships/tags" Target="../tags/tag529.xml"/><Relationship Id="rId16" Type="http://schemas.openxmlformats.org/officeDocument/2006/relationships/tags" Target="../tags/tag543.xml"/><Relationship Id="rId29" Type="http://schemas.openxmlformats.org/officeDocument/2006/relationships/tags" Target="../tags/tag556.xml"/><Relationship Id="rId11" Type="http://schemas.openxmlformats.org/officeDocument/2006/relationships/tags" Target="../tags/tag538.xml"/><Relationship Id="rId24" Type="http://schemas.openxmlformats.org/officeDocument/2006/relationships/tags" Target="../tags/tag551.xml"/><Relationship Id="rId32" Type="http://schemas.openxmlformats.org/officeDocument/2006/relationships/tags" Target="../tags/tag559.xml"/><Relationship Id="rId37" Type="http://schemas.openxmlformats.org/officeDocument/2006/relationships/tags" Target="../tags/tag564.xml"/><Relationship Id="rId40" Type="http://schemas.openxmlformats.org/officeDocument/2006/relationships/tags" Target="../tags/tag567.xml"/><Relationship Id="rId45" Type="http://schemas.openxmlformats.org/officeDocument/2006/relationships/slideLayout" Target="../slideLayouts/slideLayout2.xml"/><Relationship Id="rId5" Type="http://schemas.openxmlformats.org/officeDocument/2006/relationships/tags" Target="../tags/tag532.xml"/><Relationship Id="rId15" Type="http://schemas.openxmlformats.org/officeDocument/2006/relationships/tags" Target="../tags/tag542.xml"/><Relationship Id="rId23" Type="http://schemas.openxmlformats.org/officeDocument/2006/relationships/tags" Target="../tags/tag550.xml"/><Relationship Id="rId28" Type="http://schemas.openxmlformats.org/officeDocument/2006/relationships/tags" Target="../tags/tag555.xml"/><Relationship Id="rId36" Type="http://schemas.openxmlformats.org/officeDocument/2006/relationships/tags" Target="../tags/tag563.xml"/><Relationship Id="rId49" Type="http://schemas.openxmlformats.org/officeDocument/2006/relationships/chart" Target="../charts/chart34.xml"/><Relationship Id="rId10" Type="http://schemas.openxmlformats.org/officeDocument/2006/relationships/tags" Target="../tags/tag537.xml"/><Relationship Id="rId19" Type="http://schemas.openxmlformats.org/officeDocument/2006/relationships/tags" Target="../tags/tag546.xml"/><Relationship Id="rId31" Type="http://schemas.openxmlformats.org/officeDocument/2006/relationships/tags" Target="../tags/tag558.xml"/><Relationship Id="rId44" Type="http://schemas.openxmlformats.org/officeDocument/2006/relationships/tags" Target="../tags/tag571.xml"/><Relationship Id="rId4" Type="http://schemas.openxmlformats.org/officeDocument/2006/relationships/tags" Target="../tags/tag531.xml"/><Relationship Id="rId9" Type="http://schemas.openxmlformats.org/officeDocument/2006/relationships/tags" Target="../tags/tag536.xml"/><Relationship Id="rId14" Type="http://schemas.openxmlformats.org/officeDocument/2006/relationships/tags" Target="../tags/tag541.xml"/><Relationship Id="rId22" Type="http://schemas.openxmlformats.org/officeDocument/2006/relationships/tags" Target="../tags/tag549.xml"/><Relationship Id="rId27" Type="http://schemas.openxmlformats.org/officeDocument/2006/relationships/tags" Target="../tags/tag554.xml"/><Relationship Id="rId30" Type="http://schemas.openxmlformats.org/officeDocument/2006/relationships/tags" Target="../tags/tag557.xml"/><Relationship Id="rId35" Type="http://schemas.openxmlformats.org/officeDocument/2006/relationships/tags" Target="../tags/tag562.xml"/><Relationship Id="rId43" Type="http://schemas.openxmlformats.org/officeDocument/2006/relationships/tags" Target="../tags/tag570.xml"/><Relationship Id="rId48" Type="http://schemas.openxmlformats.org/officeDocument/2006/relationships/image" Target="../media/image5.emf"/><Relationship Id="rId8" Type="http://schemas.openxmlformats.org/officeDocument/2006/relationships/tags" Target="../tags/tag535.xml"/><Relationship Id="rId3" Type="http://schemas.openxmlformats.org/officeDocument/2006/relationships/tags" Target="../tags/tag530.xml"/><Relationship Id="rId12" Type="http://schemas.openxmlformats.org/officeDocument/2006/relationships/tags" Target="../tags/tag539.xml"/><Relationship Id="rId17" Type="http://schemas.openxmlformats.org/officeDocument/2006/relationships/tags" Target="../tags/tag544.xml"/><Relationship Id="rId25" Type="http://schemas.openxmlformats.org/officeDocument/2006/relationships/tags" Target="../tags/tag552.xml"/><Relationship Id="rId33" Type="http://schemas.openxmlformats.org/officeDocument/2006/relationships/tags" Target="../tags/tag560.xml"/><Relationship Id="rId38" Type="http://schemas.openxmlformats.org/officeDocument/2006/relationships/tags" Target="../tags/tag565.xml"/><Relationship Id="rId46" Type="http://schemas.openxmlformats.org/officeDocument/2006/relationships/notesSlide" Target="../notesSlides/notesSlide14.xml"/><Relationship Id="rId20" Type="http://schemas.openxmlformats.org/officeDocument/2006/relationships/tags" Target="../tags/tag547.xml"/><Relationship Id="rId41" Type="http://schemas.openxmlformats.org/officeDocument/2006/relationships/tags" Target="../tags/tag568.xml"/><Relationship Id="rId1" Type="http://schemas.openxmlformats.org/officeDocument/2006/relationships/tags" Target="../tags/tag528.xml"/><Relationship Id="rId6" Type="http://schemas.openxmlformats.org/officeDocument/2006/relationships/tags" Target="../tags/tag533.xml"/></Relationships>
</file>

<file path=ppt/slides/_rels/slide18.xml.rels><?xml version="1.0" encoding="UTF-8" standalone="yes"?>
<Relationships xmlns="http://schemas.openxmlformats.org/package/2006/relationships"><Relationship Id="rId13" Type="http://schemas.openxmlformats.org/officeDocument/2006/relationships/tags" Target="../tags/tag584.xml"/><Relationship Id="rId18" Type="http://schemas.openxmlformats.org/officeDocument/2006/relationships/tags" Target="../tags/tag589.xml"/><Relationship Id="rId26" Type="http://schemas.openxmlformats.org/officeDocument/2006/relationships/tags" Target="../tags/tag597.xml"/><Relationship Id="rId39" Type="http://schemas.openxmlformats.org/officeDocument/2006/relationships/chart" Target="../charts/chart38.xml"/><Relationship Id="rId21" Type="http://schemas.openxmlformats.org/officeDocument/2006/relationships/tags" Target="../tags/tag592.xml"/><Relationship Id="rId34" Type="http://schemas.openxmlformats.org/officeDocument/2006/relationships/notesSlide" Target="../notesSlides/notesSlide15.xml"/><Relationship Id="rId7" Type="http://schemas.openxmlformats.org/officeDocument/2006/relationships/tags" Target="../tags/tag578.xml"/><Relationship Id="rId12" Type="http://schemas.openxmlformats.org/officeDocument/2006/relationships/tags" Target="../tags/tag583.xml"/><Relationship Id="rId17" Type="http://schemas.openxmlformats.org/officeDocument/2006/relationships/tags" Target="../tags/tag588.xml"/><Relationship Id="rId25" Type="http://schemas.openxmlformats.org/officeDocument/2006/relationships/tags" Target="../tags/tag596.xml"/><Relationship Id="rId33" Type="http://schemas.openxmlformats.org/officeDocument/2006/relationships/slideLayout" Target="../slideLayouts/slideLayout2.xml"/><Relationship Id="rId38" Type="http://schemas.openxmlformats.org/officeDocument/2006/relationships/chart" Target="../charts/chart37.xml"/><Relationship Id="rId2" Type="http://schemas.openxmlformats.org/officeDocument/2006/relationships/tags" Target="../tags/tag573.xml"/><Relationship Id="rId16" Type="http://schemas.openxmlformats.org/officeDocument/2006/relationships/tags" Target="../tags/tag587.xml"/><Relationship Id="rId20" Type="http://schemas.openxmlformats.org/officeDocument/2006/relationships/tags" Target="../tags/tag591.xml"/><Relationship Id="rId29" Type="http://schemas.openxmlformats.org/officeDocument/2006/relationships/tags" Target="../tags/tag600.xml"/><Relationship Id="rId1" Type="http://schemas.openxmlformats.org/officeDocument/2006/relationships/tags" Target="../tags/tag572.xml"/><Relationship Id="rId6" Type="http://schemas.openxmlformats.org/officeDocument/2006/relationships/tags" Target="../tags/tag577.xml"/><Relationship Id="rId11" Type="http://schemas.openxmlformats.org/officeDocument/2006/relationships/tags" Target="../tags/tag582.xml"/><Relationship Id="rId24" Type="http://schemas.openxmlformats.org/officeDocument/2006/relationships/tags" Target="../tags/tag595.xml"/><Relationship Id="rId32" Type="http://schemas.openxmlformats.org/officeDocument/2006/relationships/tags" Target="../tags/tag603.xml"/><Relationship Id="rId37" Type="http://schemas.openxmlformats.org/officeDocument/2006/relationships/chart" Target="../charts/chart36.xml"/><Relationship Id="rId40" Type="http://schemas.openxmlformats.org/officeDocument/2006/relationships/chart" Target="../charts/chart39.xml"/><Relationship Id="rId5" Type="http://schemas.openxmlformats.org/officeDocument/2006/relationships/tags" Target="../tags/tag576.xml"/><Relationship Id="rId15" Type="http://schemas.openxmlformats.org/officeDocument/2006/relationships/tags" Target="../tags/tag586.xml"/><Relationship Id="rId23" Type="http://schemas.openxmlformats.org/officeDocument/2006/relationships/tags" Target="../tags/tag594.xml"/><Relationship Id="rId28" Type="http://schemas.openxmlformats.org/officeDocument/2006/relationships/tags" Target="../tags/tag599.xml"/><Relationship Id="rId36" Type="http://schemas.openxmlformats.org/officeDocument/2006/relationships/image" Target="../media/image5.emf"/><Relationship Id="rId10" Type="http://schemas.openxmlformats.org/officeDocument/2006/relationships/tags" Target="../tags/tag581.xml"/><Relationship Id="rId19" Type="http://schemas.openxmlformats.org/officeDocument/2006/relationships/tags" Target="../tags/tag590.xml"/><Relationship Id="rId31" Type="http://schemas.openxmlformats.org/officeDocument/2006/relationships/tags" Target="../tags/tag602.xml"/><Relationship Id="rId4" Type="http://schemas.openxmlformats.org/officeDocument/2006/relationships/tags" Target="../tags/tag575.xml"/><Relationship Id="rId9" Type="http://schemas.openxmlformats.org/officeDocument/2006/relationships/tags" Target="../tags/tag580.xml"/><Relationship Id="rId14" Type="http://schemas.openxmlformats.org/officeDocument/2006/relationships/tags" Target="../tags/tag585.xml"/><Relationship Id="rId22" Type="http://schemas.openxmlformats.org/officeDocument/2006/relationships/tags" Target="../tags/tag593.xml"/><Relationship Id="rId27" Type="http://schemas.openxmlformats.org/officeDocument/2006/relationships/tags" Target="../tags/tag598.xml"/><Relationship Id="rId30" Type="http://schemas.openxmlformats.org/officeDocument/2006/relationships/tags" Target="../tags/tag601.xml"/><Relationship Id="rId35" Type="http://schemas.openxmlformats.org/officeDocument/2006/relationships/oleObject" Target="../embeddings/oleObject19.bin"/><Relationship Id="rId8" Type="http://schemas.openxmlformats.org/officeDocument/2006/relationships/tags" Target="../tags/tag579.xml"/><Relationship Id="rId3" Type="http://schemas.openxmlformats.org/officeDocument/2006/relationships/tags" Target="../tags/tag574.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png"/><Relationship Id="rId3" Type="http://schemas.openxmlformats.org/officeDocument/2006/relationships/tags" Target="../tags/tag606.xml"/><Relationship Id="rId7" Type="http://schemas.openxmlformats.org/officeDocument/2006/relationships/tags" Target="../tags/tag610.xml"/><Relationship Id="rId12" Type="http://schemas.openxmlformats.org/officeDocument/2006/relationships/image" Target="../media/image7.png"/><Relationship Id="rId2" Type="http://schemas.openxmlformats.org/officeDocument/2006/relationships/tags" Target="../tags/tag605.xml"/><Relationship Id="rId1" Type="http://schemas.openxmlformats.org/officeDocument/2006/relationships/tags" Target="../tags/tag604.xml"/><Relationship Id="rId6" Type="http://schemas.openxmlformats.org/officeDocument/2006/relationships/tags" Target="../tags/tag609.xml"/><Relationship Id="rId11" Type="http://schemas.openxmlformats.org/officeDocument/2006/relationships/image" Target="../media/image5.emf"/><Relationship Id="rId5" Type="http://schemas.openxmlformats.org/officeDocument/2006/relationships/tags" Target="../tags/tag608.xml"/><Relationship Id="rId15" Type="http://schemas.openxmlformats.org/officeDocument/2006/relationships/image" Target="../media/image10.jpeg"/><Relationship Id="rId10" Type="http://schemas.openxmlformats.org/officeDocument/2006/relationships/oleObject" Target="../embeddings/oleObject20.bin"/><Relationship Id="rId4" Type="http://schemas.openxmlformats.org/officeDocument/2006/relationships/tags" Target="../tags/tag607.xml"/><Relationship Id="rId9" Type="http://schemas.openxmlformats.org/officeDocument/2006/relationships/notesSlide" Target="../notesSlides/notesSlide16.xml"/><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11.xml"/><Relationship Id="rId5" Type="http://schemas.openxmlformats.org/officeDocument/2006/relationships/image" Target="../media/image5.e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12.xml"/><Relationship Id="rId6" Type="http://schemas.openxmlformats.org/officeDocument/2006/relationships/image" Target="../media/image3.jpg"/><Relationship Id="rId5" Type="http://schemas.openxmlformats.org/officeDocument/2006/relationships/image" Target="../media/image12.emf"/><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chart" Target="../charts/chart3.xml"/><Relationship Id="rId3" Type="http://schemas.openxmlformats.org/officeDocument/2006/relationships/tags" Target="../tags/tag8.xml"/><Relationship Id="rId21" Type="http://schemas.openxmlformats.org/officeDocument/2006/relationships/notesSlide" Target="../notesSlides/notesSlide3.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chart" Target="../charts/chart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chart" Target="../charts/chart1.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image" Target="../media/image5.emf"/><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tags" Target="../tags/tag50.xml"/><Relationship Id="rId39" Type="http://schemas.openxmlformats.org/officeDocument/2006/relationships/tags" Target="../tags/tag63.xml"/><Relationship Id="rId21" Type="http://schemas.openxmlformats.org/officeDocument/2006/relationships/tags" Target="../tags/tag45.xml"/><Relationship Id="rId34" Type="http://schemas.openxmlformats.org/officeDocument/2006/relationships/tags" Target="../tags/tag58.xml"/><Relationship Id="rId42" Type="http://schemas.openxmlformats.org/officeDocument/2006/relationships/tags" Target="../tags/tag66.xml"/><Relationship Id="rId47" Type="http://schemas.openxmlformats.org/officeDocument/2006/relationships/tags" Target="../tags/tag71.xml"/><Relationship Id="rId50" Type="http://schemas.openxmlformats.org/officeDocument/2006/relationships/oleObject" Target="../embeddings/oleObject6.bin"/><Relationship Id="rId55" Type="http://schemas.openxmlformats.org/officeDocument/2006/relationships/chart" Target="../charts/chart7.xml"/><Relationship Id="rId7" Type="http://schemas.openxmlformats.org/officeDocument/2006/relationships/tags" Target="../tags/tag31.xml"/><Relationship Id="rId2" Type="http://schemas.openxmlformats.org/officeDocument/2006/relationships/tags" Target="../tags/tag26.xml"/><Relationship Id="rId16" Type="http://schemas.openxmlformats.org/officeDocument/2006/relationships/tags" Target="../tags/tag40.xml"/><Relationship Id="rId29" Type="http://schemas.openxmlformats.org/officeDocument/2006/relationships/tags" Target="../tags/tag53.xml"/><Relationship Id="rId11" Type="http://schemas.openxmlformats.org/officeDocument/2006/relationships/tags" Target="../tags/tag35.xml"/><Relationship Id="rId24" Type="http://schemas.openxmlformats.org/officeDocument/2006/relationships/tags" Target="../tags/tag48.xml"/><Relationship Id="rId32" Type="http://schemas.openxmlformats.org/officeDocument/2006/relationships/tags" Target="../tags/tag56.xml"/><Relationship Id="rId37" Type="http://schemas.openxmlformats.org/officeDocument/2006/relationships/tags" Target="../tags/tag61.xml"/><Relationship Id="rId40" Type="http://schemas.openxmlformats.org/officeDocument/2006/relationships/tags" Target="../tags/tag64.xml"/><Relationship Id="rId45" Type="http://schemas.openxmlformats.org/officeDocument/2006/relationships/tags" Target="../tags/tag69.xml"/><Relationship Id="rId53" Type="http://schemas.openxmlformats.org/officeDocument/2006/relationships/chart" Target="../charts/chart5.xml"/><Relationship Id="rId5" Type="http://schemas.openxmlformats.org/officeDocument/2006/relationships/tags" Target="../tags/tag29.xml"/><Relationship Id="rId10" Type="http://schemas.openxmlformats.org/officeDocument/2006/relationships/tags" Target="../tags/tag34.xml"/><Relationship Id="rId19" Type="http://schemas.openxmlformats.org/officeDocument/2006/relationships/tags" Target="../tags/tag43.xml"/><Relationship Id="rId31" Type="http://schemas.openxmlformats.org/officeDocument/2006/relationships/tags" Target="../tags/tag55.xml"/><Relationship Id="rId44" Type="http://schemas.openxmlformats.org/officeDocument/2006/relationships/tags" Target="../tags/tag68.xml"/><Relationship Id="rId52" Type="http://schemas.openxmlformats.org/officeDocument/2006/relationships/chart" Target="../charts/chart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 Id="rId27" Type="http://schemas.openxmlformats.org/officeDocument/2006/relationships/tags" Target="../tags/tag51.xml"/><Relationship Id="rId30" Type="http://schemas.openxmlformats.org/officeDocument/2006/relationships/tags" Target="../tags/tag54.xml"/><Relationship Id="rId35" Type="http://schemas.openxmlformats.org/officeDocument/2006/relationships/tags" Target="../tags/tag59.xml"/><Relationship Id="rId43" Type="http://schemas.openxmlformats.org/officeDocument/2006/relationships/tags" Target="../tags/tag67.xml"/><Relationship Id="rId48" Type="http://schemas.openxmlformats.org/officeDocument/2006/relationships/slideLayout" Target="../slideLayouts/slideLayout2.xml"/><Relationship Id="rId8" Type="http://schemas.openxmlformats.org/officeDocument/2006/relationships/tags" Target="../tags/tag32.xml"/><Relationship Id="rId51" Type="http://schemas.openxmlformats.org/officeDocument/2006/relationships/image" Target="../media/image5.emf"/><Relationship Id="rId3" Type="http://schemas.openxmlformats.org/officeDocument/2006/relationships/tags" Target="../tags/tag27.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tags" Target="../tags/tag49.xml"/><Relationship Id="rId33" Type="http://schemas.openxmlformats.org/officeDocument/2006/relationships/tags" Target="../tags/tag57.xml"/><Relationship Id="rId38" Type="http://schemas.openxmlformats.org/officeDocument/2006/relationships/tags" Target="../tags/tag62.xml"/><Relationship Id="rId46" Type="http://schemas.openxmlformats.org/officeDocument/2006/relationships/tags" Target="../tags/tag70.xml"/><Relationship Id="rId20" Type="http://schemas.openxmlformats.org/officeDocument/2006/relationships/tags" Target="../tags/tag44.xml"/><Relationship Id="rId41" Type="http://schemas.openxmlformats.org/officeDocument/2006/relationships/tags" Target="../tags/tag65.xml"/><Relationship Id="rId54" Type="http://schemas.openxmlformats.org/officeDocument/2006/relationships/chart" Target="../charts/chart6.xml"/><Relationship Id="rId1" Type="http://schemas.openxmlformats.org/officeDocument/2006/relationships/tags" Target="../tags/tag25.xml"/><Relationship Id="rId6" Type="http://schemas.openxmlformats.org/officeDocument/2006/relationships/tags" Target="../tags/tag30.xml"/><Relationship Id="rId15" Type="http://schemas.openxmlformats.org/officeDocument/2006/relationships/tags" Target="../tags/tag39.xml"/><Relationship Id="rId23" Type="http://schemas.openxmlformats.org/officeDocument/2006/relationships/tags" Target="../tags/tag47.xml"/><Relationship Id="rId28" Type="http://schemas.openxmlformats.org/officeDocument/2006/relationships/tags" Target="../tags/tag52.xml"/><Relationship Id="rId36" Type="http://schemas.openxmlformats.org/officeDocument/2006/relationships/tags" Target="../tags/tag60.xml"/><Relationship Id="rId49"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6" Type="http://schemas.openxmlformats.org/officeDocument/2006/relationships/tags" Target="../tags/tag97.xml"/><Relationship Id="rId21" Type="http://schemas.openxmlformats.org/officeDocument/2006/relationships/tags" Target="../tags/tag92.xml"/><Relationship Id="rId42" Type="http://schemas.openxmlformats.org/officeDocument/2006/relationships/tags" Target="../tags/tag113.xml"/><Relationship Id="rId47" Type="http://schemas.openxmlformats.org/officeDocument/2006/relationships/tags" Target="../tags/tag118.xml"/><Relationship Id="rId63" Type="http://schemas.openxmlformats.org/officeDocument/2006/relationships/tags" Target="../tags/tag134.xml"/><Relationship Id="rId68" Type="http://schemas.openxmlformats.org/officeDocument/2006/relationships/tags" Target="../tags/tag139.xml"/><Relationship Id="rId84" Type="http://schemas.openxmlformats.org/officeDocument/2006/relationships/tags" Target="../tags/tag155.xml"/><Relationship Id="rId89" Type="http://schemas.openxmlformats.org/officeDocument/2006/relationships/tags" Target="../tags/tag160.xml"/><Relationship Id="rId16" Type="http://schemas.openxmlformats.org/officeDocument/2006/relationships/tags" Target="../tags/tag87.xml"/><Relationship Id="rId11" Type="http://schemas.openxmlformats.org/officeDocument/2006/relationships/tags" Target="../tags/tag82.xml"/><Relationship Id="rId32" Type="http://schemas.openxmlformats.org/officeDocument/2006/relationships/tags" Target="../tags/tag103.xml"/><Relationship Id="rId37" Type="http://schemas.openxmlformats.org/officeDocument/2006/relationships/tags" Target="../tags/tag108.xml"/><Relationship Id="rId53" Type="http://schemas.openxmlformats.org/officeDocument/2006/relationships/tags" Target="../tags/tag124.xml"/><Relationship Id="rId58" Type="http://schemas.openxmlformats.org/officeDocument/2006/relationships/tags" Target="../tags/tag129.xml"/><Relationship Id="rId74" Type="http://schemas.openxmlformats.org/officeDocument/2006/relationships/tags" Target="../tags/tag145.xml"/><Relationship Id="rId79" Type="http://schemas.openxmlformats.org/officeDocument/2006/relationships/tags" Target="../tags/tag150.xml"/><Relationship Id="rId102" Type="http://schemas.openxmlformats.org/officeDocument/2006/relationships/chart" Target="../charts/chart8.xml"/><Relationship Id="rId5" Type="http://schemas.openxmlformats.org/officeDocument/2006/relationships/tags" Target="../tags/tag76.xml"/><Relationship Id="rId90" Type="http://schemas.openxmlformats.org/officeDocument/2006/relationships/tags" Target="../tags/tag161.xml"/><Relationship Id="rId95" Type="http://schemas.openxmlformats.org/officeDocument/2006/relationships/tags" Target="../tags/tag166.xml"/><Relationship Id="rId22" Type="http://schemas.openxmlformats.org/officeDocument/2006/relationships/tags" Target="../tags/tag93.xml"/><Relationship Id="rId27" Type="http://schemas.openxmlformats.org/officeDocument/2006/relationships/tags" Target="../tags/tag98.xml"/><Relationship Id="rId43" Type="http://schemas.openxmlformats.org/officeDocument/2006/relationships/tags" Target="../tags/tag114.xml"/><Relationship Id="rId48" Type="http://schemas.openxmlformats.org/officeDocument/2006/relationships/tags" Target="../tags/tag119.xml"/><Relationship Id="rId64" Type="http://schemas.openxmlformats.org/officeDocument/2006/relationships/tags" Target="../tags/tag135.xml"/><Relationship Id="rId69" Type="http://schemas.openxmlformats.org/officeDocument/2006/relationships/tags" Target="../tags/tag140.xml"/><Relationship Id="rId80" Type="http://schemas.openxmlformats.org/officeDocument/2006/relationships/tags" Target="../tags/tag151.xml"/><Relationship Id="rId85" Type="http://schemas.openxmlformats.org/officeDocument/2006/relationships/tags" Target="../tags/tag156.xml"/><Relationship Id="rId12" Type="http://schemas.openxmlformats.org/officeDocument/2006/relationships/tags" Target="../tags/tag83.xml"/><Relationship Id="rId17" Type="http://schemas.openxmlformats.org/officeDocument/2006/relationships/tags" Target="../tags/tag88.xml"/><Relationship Id="rId33" Type="http://schemas.openxmlformats.org/officeDocument/2006/relationships/tags" Target="../tags/tag104.xml"/><Relationship Id="rId38" Type="http://schemas.openxmlformats.org/officeDocument/2006/relationships/tags" Target="../tags/tag109.xml"/><Relationship Id="rId59" Type="http://schemas.openxmlformats.org/officeDocument/2006/relationships/tags" Target="../tags/tag130.xml"/><Relationship Id="rId103" Type="http://schemas.openxmlformats.org/officeDocument/2006/relationships/chart" Target="../charts/chart9.xml"/><Relationship Id="rId20" Type="http://schemas.openxmlformats.org/officeDocument/2006/relationships/tags" Target="../tags/tag91.xml"/><Relationship Id="rId41" Type="http://schemas.openxmlformats.org/officeDocument/2006/relationships/tags" Target="../tags/tag112.xml"/><Relationship Id="rId54" Type="http://schemas.openxmlformats.org/officeDocument/2006/relationships/tags" Target="../tags/tag125.xml"/><Relationship Id="rId62" Type="http://schemas.openxmlformats.org/officeDocument/2006/relationships/tags" Target="../tags/tag133.xml"/><Relationship Id="rId70" Type="http://schemas.openxmlformats.org/officeDocument/2006/relationships/tags" Target="../tags/tag141.xml"/><Relationship Id="rId75" Type="http://schemas.openxmlformats.org/officeDocument/2006/relationships/tags" Target="../tags/tag146.xml"/><Relationship Id="rId83" Type="http://schemas.openxmlformats.org/officeDocument/2006/relationships/tags" Target="../tags/tag154.xml"/><Relationship Id="rId88" Type="http://schemas.openxmlformats.org/officeDocument/2006/relationships/tags" Target="../tags/tag159.xml"/><Relationship Id="rId91" Type="http://schemas.openxmlformats.org/officeDocument/2006/relationships/tags" Target="../tags/tag162.xml"/><Relationship Id="rId96" Type="http://schemas.openxmlformats.org/officeDocument/2006/relationships/tags" Target="../tags/tag167.xml"/><Relationship Id="rId1" Type="http://schemas.openxmlformats.org/officeDocument/2006/relationships/tags" Target="../tags/tag72.xml"/><Relationship Id="rId6" Type="http://schemas.openxmlformats.org/officeDocument/2006/relationships/tags" Target="../tags/tag77.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36" Type="http://schemas.openxmlformats.org/officeDocument/2006/relationships/tags" Target="../tags/tag107.xml"/><Relationship Id="rId49" Type="http://schemas.openxmlformats.org/officeDocument/2006/relationships/tags" Target="../tags/tag120.xml"/><Relationship Id="rId57" Type="http://schemas.openxmlformats.org/officeDocument/2006/relationships/tags" Target="../tags/tag128.xml"/><Relationship Id="rId10" Type="http://schemas.openxmlformats.org/officeDocument/2006/relationships/tags" Target="../tags/tag81.xml"/><Relationship Id="rId31" Type="http://schemas.openxmlformats.org/officeDocument/2006/relationships/tags" Target="../tags/tag102.xml"/><Relationship Id="rId44" Type="http://schemas.openxmlformats.org/officeDocument/2006/relationships/tags" Target="../tags/tag115.xml"/><Relationship Id="rId52" Type="http://schemas.openxmlformats.org/officeDocument/2006/relationships/tags" Target="../tags/tag123.xml"/><Relationship Id="rId60" Type="http://schemas.openxmlformats.org/officeDocument/2006/relationships/tags" Target="../tags/tag131.xml"/><Relationship Id="rId65" Type="http://schemas.openxmlformats.org/officeDocument/2006/relationships/tags" Target="../tags/tag136.xml"/><Relationship Id="rId73" Type="http://schemas.openxmlformats.org/officeDocument/2006/relationships/tags" Target="../tags/tag144.xml"/><Relationship Id="rId78" Type="http://schemas.openxmlformats.org/officeDocument/2006/relationships/tags" Target="../tags/tag149.xml"/><Relationship Id="rId81" Type="http://schemas.openxmlformats.org/officeDocument/2006/relationships/tags" Target="../tags/tag152.xml"/><Relationship Id="rId86" Type="http://schemas.openxmlformats.org/officeDocument/2006/relationships/tags" Target="../tags/tag157.xml"/><Relationship Id="rId94" Type="http://schemas.openxmlformats.org/officeDocument/2006/relationships/tags" Target="../tags/tag165.xml"/><Relationship Id="rId99" Type="http://schemas.openxmlformats.org/officeDocument/2006/relationships/notesSlide" Target="../notesSlides/notesSlide5.xml"/><Relationship Id="rId101" Type="http://schemas.openxmlformats.org/officeDocument/2006/relationships/image" Target="../media/image5.emf"/><Relationship Id="rId4" Type="http://schemas.openxmlformats.org/officeDocument/2006/relationships/tags" Target="../tags/tag75.xml"/><Relationship Id="rId9" Type="http://schemas.openxmlformats.org/officeDocument/2006/relationships/tags" Target="../tags/tag80.xml"/><Relationship Id="rId13" Type="http://schemas.openxmlformats.org/officeDocument/2006/relationships/tags" Target="../tags/tag84.xml"/><Relationship Id="rId18" Type="http://schemas.openxmlformats.org/officeDocument/2006/relationships/tags" Target="../tags/tag89.xml"/><Relationship Id="rId39" Type="http://schemas.openxmlformats.org/officeDocument/2006/relationships/tags" Target="../tags/tag110.xml"/><Relationship Id="rId34" Type="http://schemas.openxmlformats.org/officeDocument/2006/relationships/tags" Target="../tags/tag105.xml"/><Relationship Id="rId50" Type="http://schemas.openxmlformats.org/officeDocument/2006/relationships/tags" Target="../tags/tag121.xml"/><Relationship Id="rId55" Type="http://schemas.openxmlformats.org/officeDocument/2006/relationships/tags" Target="../tags/tag126.xml"/><Relationship Id="rId76" Type="http://schemas.openxmlformats.org/officeDocument/2006/relationships/tags" Target="../tags/tag147.xml"/><Relationship Id="rId97" Type="http://schemas.openxmlformats.org/officeDocument/2006/relationships/tags" Target="../tags/tag168.xml"/><Relationship Id="rId104" Type="http://schemas.openxmlformats.org/officeDocument/2006/relationships/chart" Target="../charts/chart10.xml"/><Relationship Id="rId7" Type="http://schemas.openxmlformats.org/officeDocument/2006/relationships/tags" Target="../tags/tag78.xml"/><Relationship Id="rId71" Type="http://schemas.openxmlformats.org/officeDocument/2006/relationships/tags" Target="../tags/tag142.xml"/><Relationship Id="rId92" Type="http://schemas.openxmlformats.org/officeDocument/2006/relationships/tags" Target="../tags/tag163.xml"/><Relationship Id="rId2" Type="http://schemas.openxmlformats.org/officeDocument/2006/relationships/tags" Target="../tags/tag73.xml"/><Relationship Id="rId29" Type="http://schemas.openxmlformats.org/officeDocument/2006/relationships/tags" Target="../tags/tag100.xml"/><Relationship Id="rId24" Type="http://schemas.openxmlformats.org/officeDocument/2006/relationships/tags" Target="../tags/tag95.xml"/><Relationship Id="rId40" Type="http://schemas.openxmlformats.org/officeDocument/2006/relationships/tags" Target="../tags/tag111.xml"/><Relationship Id="rId45" Type="http://schemas.openxmlformats.org/officeDocument/2006/relationships/tags" Target="../tags/tag116.xml"/><Relationship Id="rId66" Type="http://schemas.openxmlformats.org/officeDocument/2006/relationships/tags" Target="../tags/tag137.xml"/><Relationship Id="rId87" Type="http://schemas.openxmlformats.org/officeDocument/2006/relationships/tags" Target="../tags/tag158.xml"/><Relationship Id="rId61" Type="http://schemas.openxmlformats.org/officeDocument/2006/relationships/tags" Target="../tags/tag132.xml"/><Relationship Id="rId82" Type="http://schemas.openxmlformats.org/officeDocument/2006/relationships/tags" Target="../tags/tag153.xml"/><Relationship Id="rId19" Type="http://schemas.openxmlformats.org/officeDocument/2006/relationships/tags" Target="../tags/tag90.xml"/><Relationship Id="rId14" Type="http://schemas.openxmlformats.org/officeDocument/2006/relationships/tags" Target="../tags/tag85.xml"/><Relationship Id="rId30" Type="http://schemas.openxmlformats.org/officeDocument/2006/relationships/tags" Target="../tags/tag101.xml"/><Relationship Id="rId35" Type="http://schemas.openxmlformats.org/officeDocument/2006/relationships/tags" Target="../tags/tag106.xml"/><Relationship Id="rId56" Type="http://schemas.openxmlformats.org/officeDocument/2006/relationships/tags" Target="../tags/tag127.xml"/><Relationship Id="rId77" Type="http://schemas.openxmlformats.org/officeDocument/2006/relationships/tags" Target="../tags/tag148.xml"/><Relationship Id="rId100" Type="http://schemas.openxmlformats.org/officeDocument/2006/relationships/oleObject" Target="../embeddings/oleObject7.bin"/><Relationship Id="rId105" Type="http://schemas.openxmlformats.org/officeDocument/2006/relationships/chart" Target="../charts/chart11.xml"/><Relationship Id="rId8" Type="http://schemas.openxmlformats.org/officeDocument/2006/relationships/tags" Target="../tags/tag79.xml"/><Relationship Id="rId51" Type="http://schemas.openxmlformats.org/officeDocument/2006/relationships/tags" Target="../tags/tag122.xml"/><Relationship Id="rId72" Type="http://schemas.openxmlformats.org/officeDocument/2006/relationships/tags" Target="../tags/tag143.xml"/><Relationship Id="rId93" Type="http://schemas.openxmlformats.org/officeDocument/2006/relationships/tags" Target="../tags/tag164.xml"/><Relationship Id="rId98" Type="http://schemas.openxmlformats.org/officeDocument/2006/relationships/slideLayout" Target="../slideLayouts/slideLayout2.xml"/><Relationship Id="rId3" Type="http://schemas.openxmlformats.org/officeDocument/2006/relationships/tags" Target="../tags/tag74.xml"/><Relationship Id="rId25" Type="http://schemas.openxmlformats.org/officeDocument/2006/relationships/tags" Target="../tags/tag96.xml"/><Relationship Id="rId46" Type="http://schemas.openxmlformats.org/officeDocument/2006/relationships/tags" Target="../tags/tag117.xml"/><Relationship Id="rId67" Type="http://schemas.openxmlformats.org/officeDocument/2006/relationships/tags" Target="../tags/tag138.xml"/></Relationships>
</file>

<file path=ppt/slides/_rels/slide7.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18" Type="http://schemas.openxmlformats.org/officeDocument/2006/relationships/chart" Target="../charts/chart12.xml"/><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tags" Target="../tags/tag180.xml"/><Relationship Id="rId17" Type="http://schemas.openxmlformats.org/officeDocument/2006/relationships/image" Target="../media/image5.emf"/><Relationship Id="rId2" Type="http://schemas.openxmlformats.org/officeDocument/2006/relationships/tags" Target="../tags/tag170.xml"/><Relationship Id="rId16" Type="http://schemas.openxmlformats.org/officeDocument/2006/relationships/oleObject" Target="../embeddings/oleObject8.bin"/><Relationship Id="rId20" Type="http://schemas.openxmlformats.org/officeDocument/2006/relationships/chart" Target="../charts/chart14.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5" Type="http://schemas.openxmlformats.org/officeDocument/2006/relationships/tags" Target="../tags/tag173.xml"/><Relationship Id="rId15" Type="http://schemas.openxmlformats.org/officeDocument/2006/relationships/notesSlide" Target="../notesSlides/notesSlide6.xml"/><Relationship Id="rId10" Type="http://schemas.openxmlformats.org/officeDocument/2006/relationships/tags" Target="../tags/tag178.xml"/><Relationship Id="rId19" Type="http://schemas.openxmlformats.org/officeDocument/2006/relationships/chart" Target="../charts/chart13.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6" Type="http://schemas.openxmlformats.org/officeDocument/2006/relationships/tags" Target="../tags/tag207.xml"/><Relationship Id="rId21" Type="http://schemas.openxmlformats.org/officeDocument/2006/relationships/tags" Target="../tags/tag202.xml"/><Relationship Id="rId42" Type="http://schemas.openxmlformats.org/officeDocument/2006/relationships/tags" Target="../tags/tag223.xml"/><Relationship Id="rId47" Type="http://schemas.openxmlformats.org/officeDocument/2006/relationships/tags" Target="../tags/tag228.xml"/><Relationship Id="rId63" Type="http://schemas.openxmlformats.org/officeDocument/2006/relationships/tags" Target="../tags/tag244.xml"/><Relationship Id="rId68" Type="http://schemas.openxmlformats.org/officeDocument/2006/relationships/tags" Target="../tags/tag249.xml"/><Relationship Id="rId2" Type="http://schemas.openxmlformats.org/officeDocument/2006/relationships/tags" Target="../tags/tag183.xml"/><Relationship Id="rId16" Type="http://schemas.openxmlformats.org/officeDocument/2006/relationships/tags" Target="../tags/tag197.xml"/><Relationship Id="rId29" Type="http://schemas.openxmlformats.org/officeDocument/2006/relationships/tags" Target="../tags/tag210.xml"/><Relationship Id="rId11" Type="http://schemas.openxmlformats.org/officeDocument/2006/relationships/tags" Target="../tags/tag192.xml"/><Relationship Id="rId24" Type="http://schemas.openxmlformats.org/officeDocument/2006/relationships/tags" Target="../tags/tag205.xml"/><Relationship Id="rId32" Type="http://schemas.openxmlformats.org/officeDocument/2006/relationships/tags" Target="../tags/tag213.xml"/><Relationship Id="rId37" Type="http://schemas.openxmlformats.org/officeDocument/2006/relationships/tags" Target="../tags/tag218.xml"/><Relationship Id="rId40" Type="http://schemas.openxmlformats.org/officeDocument/2006/relationships/tags" Target="../tags/tag221.xml"/><Relationship Id="rId45" Type="http://schemas.openxmlformats.org/officeDocument/2006/relationships/tags" Target="../tags/tag226.xml"/><Relationship Id="rId53" Type="http://schemas.openxmlformats.org/officeDocument/2006/relationships/tags" Target="../tags/tag234.xml"/><Relationship Id="rId58" Type="http://schemas.openxmlformats.org/officeDocument/2006/relationships/tags" Target="../tags/tag239.xml"/><Relationship Id="rId66" Type="http://schemas.openxmlformats.org/officeDocument/2006/relationships/tags" Target="../tags/tag247.xml"/><Relationship Id="rId74" Type="http://schemas.openxmlformats.org/officeDocument/2006/relationships/chart" Target="../charts/chart16.xml"/><Relationship Id="rId5" Type="http://schemas.openxmlformats.org/officeDocument/2006/relationships/tags" Target="../tags/tag186.xml"/><Relationship Id="rId61" Type="http://schemas.openxmlformats.org/officeDocument/2006/relationships/tags" Target="../tags/tag242.xml"/><Relationship Id="rId19" Type="http://schemas.openxmlformats.org/officeDocument/2006/relationships/tags" Target="../tags/tag200.xml"/><Relationship Id="rId14" Type="http://schemas.openxmlformats.org/officeDocument/2006/relationships/tags" Target="../tags/tag195.xml"/><Relationship Id="rId22" Type="http://schemas.openxmlformats.org/officeDocument/2006/relationships/tags" Target="../tags/tag203.xml"/><Relationship Id="rId27" Type="http://schemas.openxmlformats.org/officeDocument/2006/relationships/tags" Target="../tags/tag208.xml"/><Relationship Id="rId30" Type="http://schemas.openxmlformats.org/officeDocument/2006/relationships/tags" Target="../tags/tag211.xml"/><Relationship Id="rId35" Type="http://schemas.openxmlformats.org/officeDocument/2006/relationships/tags" Target="../tags/tag216.xml"/><Relationship Id="rId43" Type="http://schemas.openxmlformats.org/officeDocument/2006/relationships/tags" Target="../tags/tag224.xml"/><Relationship Id="rId48" Type="http://schemas.openxmlformats.org/officeDocument/2006/relationships/tags" Target="../tags/tag229.xml"/><Relationship Id="rId56" Type="http://schemas.openxmlformats.org/officeDocument/2006/relationships/tags" Target="../tags/tag237.xml"/><Relationship Id="rId64" Type="http://schemas.openxmlformats.org/officeDocument/2006/relationships/tags" Target="../tags/tag245.xml"/><Relationship Id="rId69" Type="http://schemas.openxmlformats.org/officeDocument/2006/relationships/slideLayout" Target="../slideLayouts/slideLayout2.xml"/><Relationship Id="rId8" Type="http://schemas.openxmlformats.org/officeDocument/2006/relationships/tags" Target="../tags/tag189.xml"/><Relationship Id="rId51" Type="http://schemas.openxmlformats.org/officeDocument/2006/relationships/tags" Target="../tags/tag232.xml"/><Relationship Id="rId72" Type="http://schemas.openxmlformats.org/officeDocument/2006/relationships/image" Target="../media/image5.emf"/><Relationship Id="rId3" Type="http://schemas.openxmlformats.org/officeDocument/2006/relationships/tags" Target="../tags/tag184.xml"/><Relationship Id="rId12" Type="http://schemas.openxmlformats.org/officeDocument/2006/relationships/tags" Target="../tags/tag193.xml"/><Relationship Id="rId17" Type="http://schemas.openxmlformats.org/officeDocument/2006/relationships/tags" Target="../tags/tag198.xml"/><Relationship Id="rId25" Type="http://schemas.openxmlformats.org/officeDocument/2006/relationships/tags" Target="../tags/tag206.xml"/><Relationship Id="rId33" Type="http://schemas.openxmlformats.org/officeDocument/2006/relationships/tags" Target="../tags/tag214.xml"/><Relationship Id="rId38" Type="http://schemas.openxmlformats.org/officeDocument/2006/relationships/tags" Target="../tags/tag219.xml"/><Relationship Id="rId46" Type="http://schemas.openxmlformats.org/officeDocument/2006/relationships/tags" Target="../tags/tag227.xml"/><Relationship Id="rId59" Type="http://schemas.openxmlformats.org/officeDocument/2006/relationships/tags" Target="../tags/tag240.xml"/><Relationship Id="rId67" Type="http://schemas.openxmlformats.org/officeDocument/2006/relationships/tags" Target="../tags/tag248.xml"/><Relationship Id="rId20" Type="http://schemas.openxmlformats.org/officeDocument/2006/relationships/tags" Target="../tags/tag201.xml"/><Relationship Id="rId41" Type="http://schemas.openxmlformats.org/officeDocument/2006/relationships/tags" Target="../tags/tag222.xml"/><Relationship Id="rId54" Type="http://schemas.openxmlformats.org/officeDocument/2006/relationships/tags" Target="../tags/tag235.xml"/><Relationship Id="rId62" Type="http://schemas.openxmlformats.org/officeDocument/2006/relationships/tags" Target="../tags/tag243.xml"/><Relationship Id="rId70" Type="http://schemas.openxmlformats.org/officeDocument/2006/relationships/notesSlide" Target="../notesSlides/notesSlide7.xml"/><Relationship Id="rId1" Type="http://schemas.openxmlformats.org/officeDocument/2006/relationships/tags" Target="../tags/tag182.xml"/><Relationship Id="rId6" Type="http://schemas.openxmlformats.org/officeDocument/2006/relationships/tags" Target="../tags/tag187.xml"/><Relationship Id="rId15" Type="http://schemas.openxmlformats.org/officeDocument/2006/relationships/tags" Target="../tags/tag196.xml"/><Relationship Id="rId23" Type="http://schemas.openxmlformats.org/officeDocument/2006/relationships/tags" Target="../tags/tag204.xml"/><Relationship Id="rId28" Type="http://schemas.openxmlformats.org/officeDocument/2006/relationships/tags" Target="../tags/tag209.xml"/><Relationship Id="rId36" Type="http://schemas.openxmlformats.org/officeDocument/2006/relationships/tags" Target="../tags/tag217.xml"/><Relationship Id="rId49" Type="http://schemas.openxmlformats.org/officeDocument/2006/relationships/tags" Target="../tags/tag230.xml"/><Relationship Id="rId57" Type="http://schemas.openxmlformats.org/officeDocument/2006/relationships/tags" Target="../tags/tag238.xml"/><Relationship Id="rId10" Type="http://schemas.openxmlformats.org/officeDocument/2006/relationships/tags" Target="../tags/tag191.xml"/><Relationship Id="rId31" Type="http://schemas.openxmlformats.org/officeDocument/2006/relationships/tags" Target="../tags/tag212.xml"/><Relationship Id="rId44" Type="http://schemas.openxmlformats.org/officeDocument/2006/relationships/tags" Target="../tags/tag225.xml"/><Relationship Id="rId52" Type="http://schemas.openxmlformats.org/officeDocument/2006/relationships/tags" Target="../tags/tag233.xml"/><Relationship Id="rId60" Type="http://schemas.openxmlformats.org/officeDocument/2006/relationships/tags" Target="../tags/tag241.xml"/><Relationship Id="rId65" Type="http://schemas.openxmlformats.org/officeDocument/2006/relationships/tags" Target="../tags/tag246.xml"/><Relationship Id="rId73" Type="http://schemas.openxmlformats.org/officeDocument/2006/relationships/chart" Target="../charts/chart15.xml"/><Relationship Id="rId4" Type="http://schemas.openxmlformats.org/officeDocument/2006/relationships/tags" Target="../tags/tag185.xml"/><Relationship Id="rId9" Type="http://schemas.openxmlformats.org/officeDocument/2006/relationships/tags" Target="../tags/tag190.xml"/><Relationship Id="rId13" Type="http://schemas.openxmlformats.org/officeDocument/2006/relationships/tags" Target="../tags/tag194.xml"/><Relationship Id="rId18" Type="http://schemas.openxmlformats.org/officeDocument/2006/relationships/tags" Target="../tags/tag199.xml"/><Relationship Id="rId39" Type="http://schemas.openxmlformats.org/officeDocument/2006/relationships/tags" Target="../tags/tag220.xml"/><Relationship Id="rId34" Type="http://schemas.openxmlformats.org/officeDocument/2006/relationships/tags" Target="../tags/tag215.xml"/><Relationship Id="rId50" Type="http://schemas.openxmlformats.org/officeDocument/2006/relationships/tags" Target="../tags/tag231.xml"/><Relationship Id="rId55" Type="http://schemas.openxmlformats.org/officeDocument/2006/relationships/tags" Target="../tags/tag236.xml"/><Relationship Id="rId7" Type="http://schemas.openxmlformats.org/officeDocument/2006/relationships/tags" Target="../tags/tag188.xml"/><Relationship Id="rId7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250.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447043011"/>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2" name="Object 1" hidden="1"/>
                      <p:cNvPicPr/>
                      <p:nvPr/>
                    </p:nvPicPr>
                    <p:blipFill>
                      <a:blip r:embed="rId5"/>
                      <a:stretch>
                        <a:fillRect/>
                      </a:stretch>
                    </p:blipFill>
                    <p:spPr>
                      <a:xfrm>
                        <a:off x="2118" y="2118"/>
                        <a:ext cx="2117" cy="2117"/>
                      </a:xfrm>
                      <a:prstGeom prst="rect">
                        <a:avLst/>
                      </a:prstGeom>
                    </p:spPr>
                  </p:pic>
                </p:oleObj>
              </mc:Fallback>
            </mc:AlternateContent>
          </a:graphicData>
        </a:graphic>
      </p:graphicFrame>
      <p:pic>
        <p:nvPicPr>
          <p:cNvPr id="10"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0" y="0"/>
            <a:ext cx="6096000" cy="6858000"/>
          </a:xfrm>
          <a:prstGeom prst="rect">
            <a:avLst/>
          </a:prstGeom>
          <a:solidFill>
            <a:sysClr val="window" lastClr="FFFFFF">
              <a:lumMod val="95000"/>
            </a:sysClr>
          </a:solidFill>
        </p:spPr>
      </p:pic>
      <p:sp>
        <p:nvSpPr>
          <p:cNvPr id="53" name="Shape 53"/>
          <p:cNvSpPr/>
          <p:nvPr/>
        </p:nvSpPr>
        <p:spPr>
          <a:xfrm rot="990375">
            <a:off x="3219795" y="-276619"/>
            <a:ext cx="872212" cy="7411237"/>
          </a:xfrm>
          <a:custGeom>
            <a:avLst/>
            <a:gdLst/>
            <a:ahLst/>
            <a:cxnLst/>
            <a:rect l="0" t="0" r="0" b="0"/>
            <a:pathLst>
              <a:path w="120000" h="120000" extrusionOk="0">
                <a:moveTo>
                  <a:pt x="0" y="4184"/>
                </a:moveTo>
                <a:lnTo>
                  <a:pt x="120000" y="0"/>
                </a:lnTo>
                <a:lnTo>
                  <a:pt x="120000" y="115815"/>
                </a:lnTo>
                <a:lnTo>
                  <a:pt x="0" y="120000"/>
                </a:lnTo>
                <a:close/>
              </a:path>
            </a:pathLst>
          </a:custGeom>
          <a:solidFill>
            <a:srgbClr val="D48900">
              <a:alpha val="60000"/>
            </a:srgbClr>
          </a:solidFill>
          <a:ln>
            <a:noFill/>
          </a:ln>
        </p:spPr>
        <p:txBody>
          <a:bodyPr lIns="121900" tIns="60933" rIns="121900" bIns="60933" anchor="ctr" anchorCtr="0">
            <a:noAutofit/>
          </a:bodyPr>
          <a:lstStyle/>
          <a:p>
            <a:pPr algn="ctr" defTabSz="1219170"/>
            <a:endParaRPr sz="2667" b="1" kern="0">
              <a:solidFill>
                <a:srgbClr val="FFFFFF"/>
              </a:solidFill>
              <a:latin typeface="Corbel" panose="020B0503020204020204" pitchFamily="34" charset="0"/>
              <a:ea typeface="Calibri"/>
              <a:cs typeface="Calibri"/>
              <a:sym typeface="Calibri"/>
            </a:endParaRPr>
          </a:p>
        </p:txBody>
      </p:sp>
      <p:sp>
        <p:nvSpPr>
          <p:cNvPr id="54" name="Shape 54"/>
          <p:cNvSpPr/>
          <p:nvPr/>
        </p:nvSpPr>
        <p:spPr>
          <a:xfrm rot="990375">
            <a:off x="2104683" y="-276619"/>
            <a:ext cx="872212" cy="7411237"/>
          </a:xfrm>
          <a:custGeom>
            <a:avLst/>
            <a:gdLst/>
            <a:ahLst/>
            <a:cxnLst/>
            <a:rect l="0" t="0" r="0" b="0"/>
            <a:pathLst>
              <a:path w="120000" h="120000" extrusionOk="0">
                <a:moveTo>
                  <a:pt x="0" y="4184"/>
                </a:moveTo>
                <a:lnTo>
                  <a:pt x="120000" y="0"/>
                </a:lnTo>
                <a:lnTo>
                  <a:pt x="120000" y="115815"/>
                </a:lnTo>
                <a:lnTo>
                  <a:pt x="0" y="120000"/>
                </a:lnTo>
                <a:close/>
              </a:path>
            </a:pathLst>
          </a:custGeom>
          <a:solidFill>
            <a:srgbClr val="FAA200">
              <a:alpha val="60000"/>
            </a:srgbClr>
          </a:solidFill>
          <a:ln>
            <a:noFill/>
          </a:ln>
        </p:spPr>
        <p:txBody>
          <a:bodyPr lIns="121900" tIns="60933" rIns="121900" bIns="60933" anchor="ctr" anchorCtr="0">
            <a:noAutofit/>
          </a:bodyPr>
          <a:lstStyle/>
          <a:p>
            <a:pPr algn="ctr" defTabSz="1219170"/>
            <a:endParaRPr sz="2667" b="1" kern="0">
              <a:solidFill>
                <a:srgbClr val="FFFFFF"/>
              </a:solidFill>
              <a:latin typeface="Corbel" panose="020B0503020204020204" pitchFamily="34" charset="0"/>
              <a:ea typeface="Calibri"/>
              <a:cs typeface="Calibri"/>
              <a:sym typeface="Calibri"/>
            </a:endParaRPr>
          </a:p>
        </p:txBody>
      </p:sp>
      <p:sp>
        <p:nvSpPr>
          <p:cNvPr id="55" name="Shape 55"/>
          <p:cNvSpPr/>
          <p:nvPr/>
        </p:nvSpPr>
        <p:spPr>
          <a:xfrm>
            <a:off x="4974373" y="2397634"/>
            <a:ext cx="7217624" cy="2062733"/>
          </a:xfrm>
          <a:custGeom>
            <a:avLst/>
            <a:gdLst/>
            <a:ahLst/>
            <a:cxnLst/>
            <a:rect l="0" t="0" r="0" b="0"/>
            <a:pathLst>
              <a:path w="120000" h="120000" extrusionOk="0">
                <a:moveTo>
                  <a:pt x="10162" y="0"/>
                </a:moveTo>
                <a:lnTo>
                  <a:pt x="120000" y="0"/>
                </a:lnTo>
                <a:lnTo>
                  <a:pt x="120000" y="119999"/>
                </a:lnTo>
                <a:lnTo>
                  <a:pt x="0" y="119999"/>
                </a:lnTo>
                <a:close/>
              </a:path>
            </a:pathLst>
          </a:custGeom>
          <a:solidFill>
            <a:schemeClr val="accent4">
              <a:lumMod val="20000"/>
              <a:lumOff val="80000"/>
              <a:alpha val="60000"/>
            </a:schemeClr>
          </a:solidFill>
          <a:ln>
            <a:noFill/>
          </a:ln>
        </p:spPr>
        <p:txBody>
          <a:bodyPr lIns="121900" tIns="60933" rIns="121900" bIns="60933" anchor="ctr" anchorCtr="0">
            <a:noAutofit/>
          </a:bodyPr>
          <a:lstStyle/>
          <a:p>
            <a:pPr algn="ctr" defTabSz="1219170"/>
            <a:endParaRPr sz="2667" b="1" kern="0">
              <a:solidFill>
                <a:srgbClr val="FFFFFF"/>
              </a:solidFill>
              <a:latin typeface="Corbel" panose="020B0503020204020204" pitchFamily="34" charset="0"/>
              <a:ea typeface="Calibri"/>
              <a:cs typeface="Calibri"/>
              <a:sym typeface="Calibri"/>
            </a:endParaRPr>
          </a:p>
        </p:txBody>
      </p:sp>
      <p:sp>
        <p:nvSpPr>
          <p:cNvPr id="56" name="Shape 56"/>
          <p:cNvSpPr/>
          <p:nvPr/>
        </p:nvSpPr>
        <p:spPr>
          <a:xfrm rot="990375">
            <a:off x="4389045" y="-276619"/>
            <a:ext cx="872212" cy="7411237"/>
          </a:xfrm>
          <a:custGeom>
            <a:avLst/>
            <a:gdLst/>
            <a:ahLst/>
            <a:cxnLst/>
            <a:rect l="0" t="0" r="0" b="0"/>
            <a:pathLst>
              <a:path w="120000" h="120000" extrusionOk="0">
                <a:moveTo>
                  <a:pt x="0" y="4184"/>
                </a:moveTo>
                <a:lnTo>
                  <a:pt x="120000" y="0"/>
                </a:lnTo>
                <a:lnTo>
                  <a:pt x="120000" y="115815"/>
                </a:lnTo>
                <a:lnTo>
                  <a:pt x="0" y="120000"/>
                </a:lnTo>
                <a:close/>
              </a:path>
            </a:pathLst>
          </a:custGeom>
          <a:solidFill>
            <a:srgbClr val="915E00">
              <a:alpha val="60000"/>
            </a:srgbClr>
          </a:solidFill>
          <a:ln>
            <a:noFill/>
          </a:ln>
        </p:spPr>
        <p:txBody>
          <a:bodyPr lIns="121900" tIns="60933" rIns="121900" bIns="60933" anchor="ctr" anchorCtr="0">
            <a:noAutofit/>
          </a:bodyPr>
          <a:lstStyle/>
          <a:p>
            <a:pPr algn="ctr" defTabSz="1219170"/>
            <a:endParaRPr sz="2667" b="1" kern="0">
              <a:solidFill>
                <a:srgbClr val="FFFFFF"/>
              </a:solidFill>
              <a:latin typeface="Corbel" panose="020B0503020204020204" pitchFamily="34" charset="0"/>
              <a:ea typeface="Calibri"/>
              <a:cs typeface="Calibri"/>
              <a:sym typeface="Calibri"/>
            </a:endParaRPr>
          </a:p>
        </p:txBody>
      </p:sp>
      <p:sp>
        <p:nvSpPr>
          <p:cNvPr id="57" name="Shape 57"/>
          <p:cNvSpPr/>
          <p:nvPr/>
        </p:nvSpPr>
        <p:spPr>
          <a:xfrm>
            <a:off x="3859951" y="2463800"/>
            <a:ext cx="1930400" cy="1930400"/>
          </a:xfrm>
          <a:prstGeom prst="ellipse">
            <a:avLst/>
          </a:prstGeom>
          <a:solidFill>
            <a:schemeClr val="lt1"/>
          </a:solidFill>
          <a:ln w="38100" cap="flat" cmpd="sng">
            <a:solidFill>
              <a:schemeClr val="accent1"/>
            </a:solidFill>
            <a:prstDash val="solid"/>
            <a:round/>
            <a:headEnd type="none" w="med" len="med"/>
            <a:tailEnd type="none" w="med" len="med"/>
          </a:ln>
        </p:spPr>
        <p:txBody>
          <a:bodyPr lIns="121900" tIns="60933" rIns="121900" bIns="60933" anchor="ctr" anchorCtr="0">
            <a:noAutofit/>
          </a:bodyPr>
          <a:lstStyle/>
          <a:p>
            <a:pPr algn="ctr" defTabSz="1219170"/>
            <a:endParaRPr sz="2667" b="1" kern="0">
              <a:solidFill>
                <a:srgbClr val="FFFFFF"/>
              </a:solidFill>
              <a:latin typeface="Corbel" panose="020B0503020204020204" pitchFamily="34" charset="0"/>
              <a:ea typeface="Calibri"/>
              <a:cs typeface="Calibri"/>
              <a:sym typeface="Calibri"/>
            </a:endParaRPr>
          </a:p>
        </p:txBody>
      </p:sp>
      <p:sp>
        <p:nvSpPr>
          <p:cNvPr id="58" name="Shape 58"/>
          <p:cNvSpPr/>
          <p:nvPr/>
        </p:nvSpPr>
        <p:spPr>
          <a:xfrm>
            <a:off x="5994401" y="2854485"/>
            <a:ext cx="5689599" cy="1149031"/>
          </a:xfrm>
          <a:prstGeom prst="rect">
            <a:avLst/>
          </a:prstGeom>
          <a:noFill/>
          <a:ln>
            <a:noFill/>
          </a:ln>
        </p:spPr>
        <p:txBody>
          <a:bodyPr lIns="0" tIns="0" rIns="0" bIns="0" anchor="t" anchorCtr="0">
            <a:noAutofit/>
          </a:bodyPr>
          <a:lstStyle/>
          <a:p>
            <a:pPr algn="ctr" defTabSz="1219170">
              <a:buSzPct val="25000"/>
            </a:pPr>
            <a:r>
              <a:rPr lang="en-US" sz="4267" b="1" kern="0" dirty="0">
                <a:solidFill>
                  <a:srgbClr val="FAA200"/>
                </a:solidFill>
                <a:latin typeface="Corbel" panose="020B0503020204020204" pitchFamily="34" charset="0"/>
                <a:ea typeface="Calibri"/>
                <a:cs typeface="Calibri"/>
                <a:sym typeface="Calibri"/>
              </a:rPr>
              <a:t>SafeBoda Analytics Report</a:t>
            </a:r>
          </a:p>
        </p:txBody>
      </p:sp>
      <p:pic>
        <p:nvPicPr>
          <p:cNvPr id="4" name="Picture 3" descr="A close-up of a logo&#10;&#10;Description automatically generated with medium confidence">
            <a:extLst>
              <a:ext uri="{FF2B5EF4-FFF2-40B4-BE49-F238E27FC236}">
                <a16:creationId xmlns:a16="http://schemas.microsoft.com/office/drawing/2014/main" id="{7E7DBB31-4948-4D94-9285-56D2503E76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3037" y="2832140"/>
            <a:ext cx="1044228" cy="1193718"/>
          </a:xfrm>
          <a:prstGeom prst="rect">
            <a:avLst/>
          </a:prstGeom>
        </p:spPr>
      </p:pic>
      <p:pic>
        <p:nvPicPr>
          <p:cNvPr id="6" name="Picture 5" descr="Logo&#10;&#10;Description automatically generated">
            <a:extLst>
              <a:ext uri="{FF2B5EF4-FFF2-40B4-BE49-F238E27FC236}">
                <a16:creationId xmlns:a16="http://schemas.microsoft.com/office/drawing/2014/main" id="{4BDF01B6-690C-43CA-BA2B-196038DA96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8071" y="144294"/>
            <a:ext cx="5040560" cy="10545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p:tgtEl>
                                          <p:spTgt spid="56"/>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p:tgtEl>
                                          <p:spTgt spid="54"/>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3" presetClass="entr" presetSubtype="16"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p:tgtEl>
                                          <p:spTgt spid="57"/>
                                        </p:tgtEl>
                                        <p:attrNameLst>
                                          <p:attrName>ppt_w</p:attrName>
                                        </p:attrNameLst>
                                      </p:cBhvr>
                                      <p:tavLst>
                                        <p:tav tm="0">
                                          <p:val>
                                            <p:strVal val="0"/>
                                          </p:val>
                                        </p:tav>
                                        <p:tav tm="100000">
                                          <p:val>
                                            <p:strVal val="#ppt_w"/>
                                          </p:val>
                                        </p:tav>
                                      </p:tavLst>
                                    </p:anim>
                                    <p:anim calcmode="lin" valueType="num">
                                      <p:cBhvr additive="base">
                                        <p:cTn id="20" dur="500"/>
                                        <p:tgtEl>
                                          <p:spTgt spid="57"/>
                                        </p:tgtEl>
                                        <p:attrNameLst>
                                          <p:attrName>ppt_h</p:attrName>
                                        </p:attrNameLst>
                                      </p:cBhvr>
                                      <p:tavLst>
                                        <p:tav tm="0">
                                          <p:val>
                                            <p:strVal val="0"/>
                                          </p:val>
                                        </p:tav>
                                        <p:tav tm="100000">
                                          <p:val>
                                            <p:strVal val="#ppt_h"/>
                                          </p:val>
                                        </p:tav>
                                      </p:tavLst>
                                    </p:anim>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p:tgtEl>
                                          <p:spTgt spid="5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484980848"/>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2" name="Object 1" hidden="1"/>
                      <p:cNvPicPr/>
                      <p:nvPr/>
                    </p:nvPicPr>
                    <p:blipFill>
                      <a:blip r:embed="rId17"/>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sp>
        <p:nvSpPr>
          <p:cNvPr id="23" name="TextBox 22"/>
          <p:cNvSpPr txBox="1"/>
          <p:nvPr/>
        </p:nvSpPr>
        <p:spPr>
          <a:xfrm>
            <a:off x="175884" y="702130"/>
            <a:ext cx="11004306" cy="1176337"/>
          </a:xfrm>
          <a:prstGeom prst="rect">
            <a:avLst/>
          </a:prstGeom>
          <a:noFill/>
        </p:spPr>
        <p:txBody>
          <a:bodyPr wrap="square" lIns="0" tIns="0" rIns="0" bIns="0" rtlCol="0">
            <a:no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Corbel" panose="020B0503020204020204" pitchFamily="34" charset="0"/>
                <a:ea typeface="+mn-ea"/>
                <a:cs typeface="+mn-cs"/>
              </a:rPr>
              <a:t>In the 7 days transacting,  ~124k (76%) of </a:t>
            </a:r>
            <a:r>
              <a:rPr kumimoji="0" lang="en-US" sz="1200" b="0" i="0" u="none" strike="noStrike" kern="1200" cap="none" spc="0" normalizeH="0" baseline="0" noProof="0" dirty="0" err="1">
                <a:ln>
                  <a:noFill/>
                </a:ln>
                <a:effectLst/>
                <a:uLnTx/>
                <a:uFillTx/>
                <a:latin typeface="Corbel" panose="020B0503020204020204" pitchFamily="34" charset="0"/>
                <a:ea typeface="+mn-ea"/>
                <a:cs typeface="+mn-cs"/>
              </a:rPr>
              <a:t>Boda</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requests are completed trips while ~39.5K (24%) were cancelled trips</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Corbel" panose="020B0503020204020204" pitchFamily="34" charset="0"/>
              </a:rPr>
              <a:t>However, ~38K (95%) of the cancelled request were reordered within 10 minutes of cancellation but a significant 5% </a:t>
            </a:r>
            <a:r>
              <a:rPr lang="en-US" sz="1200" dirty="0" err="1">
                <a:latin typeface="Corbel" panose="020B0503020204020204" pitchFamily="34" charset="0"/>
              </a:rPr>
              <a:t>Boda</a:t>
            </a:r>
            <a:r>
              <a:rPr lang="en-US" sz="1200" dirty="0">
                <a:latin typeface="Corbel" panose="020B0503020204020204" pitchFamily="34" charset="0"/>
              </a:rPr>
              <a:t> requests were not reordered within the 10 minutes timeframe</a:t>
            </a: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p:txBody>
      </p:sp>
      <p:graphicFrame>
        <p:nvGraphicFramePr>
          <p:cNvPr id="56" name="Chart 55">
            <a:extLst>
              <a:ext uri="{FF2B5EF4-FFF2-40B4-BE49-F238E27FC236}">
                <a16:creationId xmlns:a16="http://schemas.microsoft.com/office/drawing/2014/main" id="{504CF954-825A-455F-AAB3-A8804A6C4246}"/>
              </a:ext>
            </a:extLst>
          </p:cNvPr>
          <p:cNvGraphicFramePr/>
          <p:nvPr>
            <p:custDataLst>
              <p:tags r:id="rId3"/>
            </p:custDataLst>
            <p:extLst>
              <p:ext uri="{D42A27DB-BD31-4B8C-83A1-F6EECF244321}">
                <p14:modId xmlns:p14="http://schemas.microsoft.com/office/powerpoint/2010/main" val="1302466907"/>
              </p:ext>
            </p:extLst>
          </p:nvPr>
        </p:nvGraphicFramePr>
        <p:xfrm>
          <a:off x="-822325" y="3463925"/>
          <a:ext cx="4603750" cy="819150"/>
        </p:xfrm>
        <a:graphic>
          <a:graphicData uri="http://schemas.openxmlformats.org/drawingml/2006/chart">
            <c:chart xmlns:c="http://schemas.openxmlformats.org/drawingml/2006/chart" xmlns:r="http://schemas.openxmlformats.org/officeDocument/2006/relationships" r:id="rId18"/>
          </a:graphicData>
        </a:graphic>
      </p:graphicFrame>
      <p:sp>
        <p:nvSpPr>
          <p:cNvPr id="378" name="Rectangle 377" hidden="1">
            <a:extLst>
              <a:ext uri="{FF2B5EF4-FFF2-40B4-BE49-F238E27FC236}">
                <a16:creationId xmlns:a16="http://schemas.microsoft.com/office/drawing/2014/main" id="{C915A44F-B055-4850-8AAF-E370EDC8D04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aphicFrame>
        <p:nvGraphicFramePr>
          <p:cNvPr id="59" name="Chart 58">
            <a:extLst>
              <a:ext uri="{FF2B5EF4-FFF2-40B4-BE49-F238E27FC236}">
                <a16:creationId xmlns:a16="http://schemas.microsoft.com/office/drawing/2014/main" id="{3E4F9CC2-53C0-416C-B508-98312F83A9F2}"/>
              </a:ext>
            </a:extLst>
          </p:cNvPr>
          <p:cNvGraphicFramePr/>
          <p:nvPr>
            <p:custDataLst>
              <p:tags r:id="rId4"/>
            </p:custDataLst>
            <p:extLst>
              <p:ext uri="{D42A27DB-BD31-4B8C-83A1-F6EECF244321}">
                <p14:modId xmlns:p14="http://schemas.microsoft.com/office/powerpoint/2010/main" val="2470488796"/>
              </p:ext>
            </p:extLst>
          </p:nvPr>
        </p:nvGraphicFramePr>
        <p:xfrm>
          <a:off x="4113213" y="3100388"/>
          <a:ext cx="2276475" cy="1879600"/>
        </p:xfrm>
        <a:graphic>
          <a:graphicData uri="http://schemas.openxmlformats.org/drawingml/2006/chart">
            <c:chart xmlns:c="http://schemas.openxmlformats.org/drawingml/2006/chart" xmlns:r="http://schemas.openxmlformats.org/officeDocument/2006/relationships" r:id="rId19"/>
          </a:graphicData>
        </a:graphic>
      </p:graphicFrame>
      <p:sp>
        <p:nvSpPr>
          <p:cNvPr id="55" name="Rectangle 54">
            <a:extLst>
              <a:ext uri="{FF2B5EF4-FFF2-40B4-BE49-F238E27FC236}">
                <a16:creationId xmlns:a16="http://schemas.microsoft.com/office/drawing/2014/main" id="{BAF2D333-C627-4E19-90A5-4A5994B88C6F}"/>
              </a:ext>
            </a:extLst>
          </p:cNvPr>
          <p:cNvSpPr/>
          <p:nvPr>
            <p:custDataLst>
              <p:tags r:id="rId5"/>
            </p:custDataLst>
          </p:nvPr>
        </p:nvSpPr>
        <p:spPr bwMode="gray">
          <a:xfrm>
            <a:off x="4773613" y="3529013"/>
            <a:ext cx="955675" cy="1651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1D3103CD-5313-471E-8108-F5EECD461625}" type="datetime'''12''''''''''''''4'''''''''''''''''',''35''''1'''''''''''''''">
              <a:rPr lang="en-US" altLang="en-US" sz="1200" b="1" smtClean="0">
                <a:solidFill>
                  <a:srgbClr val="FFFFFF"/>
                </a:solidFill>
                <a:latin typeface="Corbel" panose="020B0503020204020204" pitchFamily="34" charset="0"/>
              </a:rPr>
              <a:pPr/>
              <a:t>124,351</a:t>
            </a:fld>
            <a:r>
              <a:rPr kumimoji="0" lang="en-US" altLang="en-US" sz="1200" b="1" i="0" u="none" strike="noStrike" kern="1200" cap="none" spc="0" normalizeH="0" baseline="0" noProof="0">
                <a:ln>
                  <a:noFill/>
                </a:ln>
                <a:solidFill>
                  <a:srgbClr val="FFFFFF"/>
                </a:solidFill>
                <a:effectLst/>
                <a:uLnTx/>
                <a:uFillTx/>
                <a:latin typeface="Corbel" panose="020B0503020204020204" pitchFamily="34" charset="0"/>
                <a:ea typeface="+mn-ea"/>
                <a:cs typeface="+mn-cs"/>
                <a:sym typeface="Corbel" panose="020B0503020204020204" pitchFamily="34" charset="0"/>
              </a:rPr>
              <a:t> (</a:t>
            </a:r>
            <a:fld id="{5FE68A27-2C9B-4EB4-99ED-6B3C751B365F}" type="datetime'''''''''''''''''''''7''''''''''6''%'''''''''''''''''''''''''">
              <a:rPr lang="en-US" altLang="en-US" sz="1200" b="1" smtClean="0">
                <a:solidFill>
                  <a:srgbClr val="FFFFFF"/>
                </a:solidFill>
                <a:latin typeface="Corbel" panose="020B0503020204020204" pitchFamily="34" charset="0"/>
              </a:rPr>
              <a:pPr/>
              <a:t>76%</a:t>
            </a:fld>
            <a:r>
              <a:rPr kumimoji="0" lang="en-US" sz="1200" b="1" i="0" u="none" strike="noStrike" kern="1200" cap="none" spc="0" normalizeH="0" baseline="0" noProof="0">
                <a:ln>
                  <a:noFill/>
                </a:ln>
                <a:solidFill>
                  <a:srgbClr val="FFFFFF"/>
                </a:solidFill>
                <a:effectLst/>
                <a:uLnTx/>
                <a:uFillTx/>
                <a:latin typeface="Corbel" panose="020B0503020204020204" pitchFamily="34" charset="0"/>
                <a:ea typeface="+mn-ea"/>
                <a:cs typeface="+mn-cs"/>
                <a:sym typeface="Corbel" panose="020B0503020204020204" pitchFamily="34" charset="0"/>
              </a:rPr>
              <a:t>)</a:t>
            </a: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sym typeface="Corbel" panose="020B0503020204020204" pitchFamily="34" charset="0"/>
            </a:endParaRPr>
          </a:p>
        </p:txBody>
      </p:sp>
      <p:sp>
        <p:nvSpPr>
          <p:cNvPr id="109" name="Rectangle 108">
            <a:extLst>
              <a:ext uri="{FF2B5EF4-FFF2-40B4-BE49-F238E27FC236}">
                <a16:creationId xmlns:a16="http://schemas.microsoft.com/office/drawing/2014/main" id="{4BB9FFB6-D0D5-41EF-BFD8-DC7C68B928F1}"/>
              </a:ext>
            </a:extLst>
          </p:cNvPr>
          <p:cNvSpPr/>
          <p:nvPr>
            <p:custDataLst>
              <p:tags r:id="rId6"/>
            </p:custDataLst>
          </p:nvPr>
        </p:nvSpPr>
        <p:spPr bwMode="auto">
          <a:xfrm>
            <a:off x="3244850" y="3521075"/>
            <a:ext cx="7239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F6418E52-5980-4A57-8A07-5A22404BBBBE}" type="datetime'C''''''''''''om''''''''''''''''pl''''et''''''''ed'''''''''''">
              <a:rPr lang="en-US" altLang="en-US" sz="1200" b="1" smtClean="0">
                <a:solidFill>
                  <a:srgbClr val="06486E"/>
                </a:solidFill>
                <a:latin typeface="Corbel" panose="020B0503020204020204" pitchFamily="34" charset="0"/>
              </a:rPr>
              <a:pPr lvl="0" algn="r">
                <a:defRPr/>
              </a:pPr>
              <a:t>Completed</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99" name="Rectangle 98">
            <a:extLst>
              <a:ext uri="{FF2B5EF4-FFF2-40B4-BE49-F238E27FC236}">
                <a16:creationId xmlns:a16="http://schemas.microsoft.com/office/drawing/2014/main" id="{6925BFF0-CE9C-4134-A9FB-0EE251CF173A}"/>
              </a:ext>
            </a:extLst>
          </p:cNvPr>
          <p:cNvSpPr/>
          <p:nvPr>
            <p:custDataLst>
              <p:tags r:id="rId7"/>
            </p:custDataLst>
          </p:nvPr>
        </p:nvSpPr>
        <p:spPr bwMode="gray">
          <a:xfrm>
            <a:off x="4089400" y="4386263"/>
            <a:ext cx="884238" cy="165100"/>
          </a:xfrm>
          <a:prstGeom prst="rect">
            <a:avLst/>
          </a:prstGeom>
          <a:solidFill>
            <a:srgbClr val="FF000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50CC4DCF-C457-4521-94C2-B5D832D20C26}" type="datetime'''''''3''''9'''''',5''''''''''''''''''''''0''''0'''''''''''">
              <a:rPr lang="en-US" altLang="en-US" sz="1200" b="1" smtClean="0">
                <a:solidFill>
                  <a:srgbClr val="FFFFFF"/>
                </a:solidFill>
                <a:latin typeface="Corbel" panose="020B0503020204020204" pitchFamily="34" charset="0"/>
              </a:rPr>
              <a:pPr/>
              <a:t>39,500</a:t>
            </a:fld>
            <a:r>
              <a:rPr kumimoji="0" lang="en-US" altLang="en-US" sz="1200" b="1" i="0" u="none" strike="noStrike" kern="1200" cap="none" spc="0" normalizeH="0" baseline="0" noProof="0">
                <a:ln>
                  <a:noFill/>
                </a:ln>
                <a:solidFill>
                  <a:srgbClr val="FFFFFF"/>
                </a:solidFill>
                <a:effectLst/>
                <a:uLnTx/>
                <a:uFillTx/>
                <a:latin typeface="Corbel" panose="020B0503020204020204" pitchFamily="34" charset="0"/>
                <a:ea typeface="+mn-ea"/>
                <a:cs typeface="+mn-cs"/>
                <a:sym typeface="Corbel" panose="020B0503020204020204" pitchFamily="34" charset="0"/>
              </a:rPr>
              <a:t> (</a:t>
            </a:r>
            <a:fld id="{FAB309BF-610C-457A-A608-0EE3174E8D0C}" type="datetime'''''''2''''''''''''''''''''''''4''''''''''''%'''''''">
              <a:rPr lang="en-US" altLang="en-US" sz="1200" b="1" smtClean="0">
                <a:solidFill>
                  <a:srgbClr val="FFFFFF"/>
                </a:solidFill>
                <a:latin typeface="Corbel" panose="020B0503020204020204" pitchFamily="34" charset="0"/>
              </a:rPr>
              <a:pPr/>
              <a:t>24%</a:t>
            </a:fld>
            <a:r>
              <a:rPr kumimoji="0" lang="en-US" sz="1200" b="1" i="0" u="none" strike="noStrike" kern="1200" cap="none" spc="0" normalizeH="0" baseline="0" noProof="0">
                <a:ln>
                  <a:noFill/>
                </a:ln>
                <a:solidFill>
                  <a:srgbClr val="FFFFFF"/>
                </a:solidFill>
                <a:effectLst/>
                <a:uLnTx/>
                <a:uFillTx/>
                <a:latin typeface="Corbel" panose="020B0503020204020204" pitchFamily="34" charset="0"/>
                <a:ea typeface="+mn-ea"/>
                <a:cs typeface="+mn-cs"/>
                <a:sym typeface="Corbel" panose="020B0503020204020204" pitchFamily="34" charset="0"/>
              </a:rPr>
              <a:t>)</a:t>
            </a: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sym typeface="Corbel" panose="020B0503020204020204" pitchFamily="34" charset="0"/>
            </a:endParaRPr>
          </a:p>
        </p:txBody>
      </p:sp>
      <p:sp>
        <p:nvSpPr>
          <p:cNvPr id="87" name="Rectangle 86">
            <a:extLst>
              <a:ext uri="{FF2B5EF4-FFF2-40B4-BE49-F238E27FC236}">
                <a16:creationId xmlns:a16="http://schemas.microsoft.com/office/drawing/2014/main" id="{0FF1873F-E1AF-4F18-B34A-41AAA48AD5B4}"/>
              </a:ext>
            </a:extLst>
          </p:cNvPr>
          <p:cNvSpPr/>
          <p:nvPr>
            <p:custDataLst>
              <p:tags r:id="rId8"/>
            </p:custDataLst>
          </p:nvPr>
        </p:nvSpPr>
        <p:spPr bwMode="auto">
          <a:xfrm>
            <a:off x="3333750" y="4378325"/>
            <a:ext cx="6350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503AFA13-C206-495F-97B0-E910EAA4870D}" type="datetime'C''''''''''a''n''''''''''''ce''''''''l''''''''''''''''l''ed'''">
              <a:rPr lang="en-US" altLang="en-US" sz="1200" b="1" smtClean="0">
                <a:solidFill>
                  <a:srgbClr val="06486E"/>
                </a:solidFill>
                <a:latin typeface="Corbel" panose="020B0503020204020204" pitchFamily="34" charset="0"/>
              </a:rPr>
              <a:pPr lvl="0" algn="r">
                <a:defRPr/>
              </a:pPr>
              <a:t>Cancelled</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12" name="Isosceles Triangle 111">
            <a:extLst>
              <a:ext uri="{FF2B5EF4-FFF2-40B4-BE49-F238E27FC236}">
                <a16:creationId xmlns:a16="http://schemas.microsoft.com/office/drawing/2014/main" id="{E3489957-30DB-4B6A-8B18-3AAA091CDB17}"/>
              </a:ext>
            </a:extLst>
          </p:cNvPr>
          <p:cNvSpPr/>
          <p:nvPr/>
        </p:nvSpPr>
        <p:spPr>
          <a:xfrm rot="5400000">
            <a:off x="2223294" y="3725863"/>
            <a:ext cx="649288" cy="2952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sp>
        <p:nvSpPr>
          <p:cNvPr id="178" name="TextBox 177">
            <a:extLst>
              <a:ext uri="{FF2B5EF4-FFF2-40B4-BE49-F238E27FC236}">
                <a16:creationId xmlns:a16="http://schemas.microsoft.com/office/drawing/2014/main" id="{AB34F37D-BA3A-4E41-BB6E-484C8F9342DB}"/>
              </a:ext>
            </a:extLst>
          </p:cNvPr>
          <p:cNvSpPr txBox="1"/>
          <p:nvPr/>
        </p:nvSpPr>
        <p:spPr>
          <a:xfrm>
            <a:off x="4089400" y="2687915"/>
            <a:ext cx="2200275" cy="49502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Split of </a:t>
            </a:r>
            <a:r>
              <a:rPr lang="en-US" sz="1200" b="1" u="sng" dirty="0" err="1">
                <a:latin typeface="Corbel" panose="020B0503020204020204" pitchFamily="34" charset="0"/>
              </a:rPr>
              <a:t>Boda</a:t>
            </a:r>
            <a:r>
              <a:rPr lang="en-US" sz="1200" b="1" u="sng" dirty="0">
                <a:latin typeface="Corbel" panose="020B0503020204020204" pitchFamily="34" charset="0"/>
              </a:rPr>
              <a:t> request by trip status in</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the </a:t>
            </a:r>
            <a:r>
              <a:rPr lang="en-US" sz="1200" b="1" u="sng" dirty="0">
                <a:latin typeface="Corbel" panose="020B0503020204020204" pitchFamily="34" charset="0"/>
              </a:rPr>
              <a:t>7</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96" name="TextBox 195">
            <a:extLst>
              <a:ext uri="{FF2B5EF4-FFF2-40B4-BE49-F238E27FC236}">
                <a16:creationId xmlns:a16="http://schemas.microsoft.com/office/drawing/2014/main" id="{AF243B27-8D1C-4BFF-A10D-1DDBB400CF7E}"/>
              </a:ext>
            </a:extLst>
          </p:cNvPr>
          <p:cNvSpPr txBox="1"/>
          <p:nvPr/>
        </p:nvSpPr>
        <p:spPr>
          <a:xfrm>
            <a:off x="706438" y="2700337"/>
            <a:ext cx="1549400" cy="84613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a:t>
            </a:r>
            <a:r>
              <a:rPr lang="en-US" sz="1200" b="1" u="sng" dirty="0" err="1">
                <a:latin typeface="Corbel" panose="020B0503020204020204" pitchFamily="34" charset="0"/>
              </a:rPr>
              <a:t>Boda</a:t>
            </a:r>
            <a:r>
              <a:rPr lang="en-US" sz="1200" b="1" u="sng" dirty="0">
                <a:latin typeface="Corbel" panose="020B0503020204020204" pitchFamily="34" charset="0"/>
              </a:rPr>
              <a:t> request</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Generated in the </a:t>
            </a:r>
            <a:r>
              <a:rPr lang="en-US" sz="1200" b="1" u="sng" dirty="0">
                <a:latin typeface="Corbel" panose="020B0503020204020204" pitchFamily="34" charset="0"/>
              </a:rPr>
              <a:t>7</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215" name="Rectangle 214">
            <a:extLst>
              <a:ext uri="{FF2B5EF4-FFF2-40B4-BE49-F238E27FC236}">
                <a16:creationId xmlns:a16="http://schemas.microsoft.com/office/drawing/2014/main" id="{F6041BF7-803B-4E15-AD7D-A48E0F0EBEDF}"/>
              </a:ext>
            </a:extLst>
          </p:cNvPr>
          <p:cNvSpPr/>
          <p:nvPr/>
        </p:nvSpPr>
        <p:spPr>
          <a:xfrm>
            <a:off x="175884" y="167250"/>
            <a:ext cx="14187816" cy="5032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Trip distribution by trip status</a:t>
            </a:r>
          </a:p>
        </p:txBody>
      </p:sp>
      <p:sp>
        <p:nvSpPr>
          <p:cNvPr id="4" name="Rectangle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54" name="Rectangle 53">
            <a:extLst>
              <a:ext uri="{FF2B5EF4-FFF2-40B4-BE49-F238E27FC236}">
                <a16:creationId xmlns:a16="http://schemas.microsoft.com/office/drawing/2014/main" id="{F9BA2C17-1392-4148-A4C8-2B4BF27469A7}"/>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graphicFrame>
        <p:nvGraphicFramePr>
          <p:cNvPr id="76" name="Chart 75">
            <a:extLst>
              <a:ext uri="{FF2B5EF4-FFF2-40B4-BE49-F238E27FC236}">
                <a16:creationId xmlns:a16="http://schemas.microsoft.com/office/drawing/2014/main" id="{633FB0AC-0AC7-4322-8934-6141F065B937}"/>
              </a:ext>
            </a:extLst>
          </p:cNvPr>
          <p:cNvGraphicFramePr/>
          <p:nvPr>
            <p:custDataLst>
              <p:tags r:id="rId9"/>
            </p:custDataLst>
            <p:extLst>
              <p:ext uri="{D42A27DB-BD31-4B8C-83A1-F6EECF244321}">
                <p14:modId xmlns:p14="http://schemas.microsoft.com/office/powerpoint/2010/main" val="2580681344"/>
              </p:ext>
            </p:extLst>
          </p:nvPr>
        </p:nvGraphicFramePr>
        <p:xfrm>
          <a:off x="8237538" y="3100388"/>
          <a:ext cx="2276475" cy="1879600"/>
        </p:xfrm>
        <a:graphic>
          <a:graphicData uri="http://schemas.openxmlformats.org/drawingml/2006/chart">
            <c:chart xmlns:c="http://schemas.openxmlformats.org/drawingml/2006/chart" xmlns:r="http://schemas.openxmlformats.org/officeDocument/2006/relationships" r:id="rId20"/>
          </a:graphicData>
        </a:graphic>
      </p:graphicFrame>
      <p:sp>
        <p:nvSpPr>
          <p:cNvPr id="63" name="Rectangle 62">
            <a:extLst>
              <a:ext uri="{FF2B5EF4-FFF2-40B4-BE49-F238E27FC236}">
                <a16:creationId xmlns:a16="http://schemas.microsoft.com/office/drawing/2014/main" id="{A86E1D38-B849-4C6D-82E9-3040C3FEDE46}"/>
              </a:ext>
            </a:extLst>
          </p:cNvPr>
          <p:cNvSpPr/>
          <p:nvPr>
            <p:custDataLst>
              <p:tags r:id="rId10"/>
            </p:custDataLst>
          </p:nvPr>
        </p:nvSpPr>
        <p:spPr bwMode="auto">
          <a:xfrm>
            <a:off x="7197725" y="3521075"/>
            <a:ext cx="68897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A4A753FB-909D-4EE6-AF24-D2309BB6A39A}" type="datetime'''Re''''o''r''''''d''''''''e''''r''''''''e''d'''''''">
              <a:rPr lang="en-US" altLang="en-US" sz="1200" b="1" smtClean="0">
                <a:solidFill>
                  <a:srgbClr val="06486E"/>
                </a:solidFill>
                <a:latin typeface="Corbel" panose="020B0503020204020204" pitchFamily="34" charset="0"/>
              </a:rPr>
              <a:pPr/>
              <a:t>Reordered</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61" name="Rectangle 60">
            <a:extLst>
              <a:ext uri="{FF2B5EF4-FFF2-40B4-BE49-F238E27FC236}">
                <a16:creationId xmlns:a16="http://schemas.microsoft.com/office/drawing/2014/main" id="{60D3427B-B6C0-4FA9-92F6-118B21BC89B3}"/>
              </a:ext>
            </a:extLst>
          </p:cNvPr>
          <p:cNvSpPr/>
          <p:nvPr>
            <p:custDataLst>
              <p:tags r:id="rId11"/>
            </p:custDataLst>
          </p:nvPr>
        </p:nvSpPr>
        <p:spPr bwMode="gray">
          <a:xfrm>
            <a:off x="8929688" y="3529013"/>
            <a:ext cx="892175" cy="1651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A241E307-FAC5-403E-8ECD-041136995088}" type="datetime'''''''3''''''''7'''''''''''''',6''''''''38'''''''''''''''">
              <a:rPr lang="en-US" altLang="en-US" sz="1200" b="1" smtClean="0">
                <a:solidFill>
                  <a:schemeClr val="tx2"/>
                </a:solidFill>
                <a:latin typeface="Corbel" panose="020B0503020204020204" pitchFamily="34" charset="0"/>
              </a:rPr>
              <a:pPr/>
              <a:t>37,638</a:t>
            </a:fld>
            <a:r>
              <a:rPr lang="en-US" altLang="en-US" sz="1200" b="1">
                <a:solidFill>
                  <a:schemeClr val="tx2"/>
                </a:solidFill>
                <a:latin typeface="Corbel" panose="020B0503020204020204" pitchFamily="34" charset="0"/>
                <a:sym typeface="Corbel" panose="020B0503020204020204" pitchFamily="34" charset="0"/>
              </a:rPr>
              <a:t> (</a:t>
            </a:r>
            <a:fld id="{28A60E6C-131F-465E-9EC1-7BECFBBF7BF5}" type="datetime'''95''''%'''''">
              <a:rPr lang="en-US" altLang="en-US" sz="1200" b="1" smtClean="0">
                <a:solidFill>
                  <a:schemeClr val="tx2"/>
                </a:solidFill>
                <a:latin typeface="Corbel" panose="020B0503020204020204" pitchFamily="34" charset="0"/>
              </a:rPr>
              <a:pPr/>
              <a:t>95%</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64" name="Rectangle 63">
            <a:extLst>
              <a:ext uri="{FF2B5EF4-FFF2-40B4-BE49-F238E27FC236}">
                <a16:creationId xmlns:a16="http://schemas.microsoft.com/office/drawing/2014/main" id="{281F2E24-CCC4-4FF7-83A8-A2BFAC698C79}"/>
              </a:ext>
            </a:extLst>
          </p:cNvPr>
          <p:cNvSpPr/>
          <p:nvPr>
            <p:custDataLst>
              <p:tags r:id="rId12"/>
            </p:custDataLst>
          </p:nvPr>
        </p:nvSpPr>
        <p:spPr bwMode="gray">
          <a:xfrm>
            <a:off x="8007349" y="4386263"/>
            <a:ext cx="731838" cy="165100"/>
          </a:xfrm>
          <a:prstGeom prst="rect">
            <a:avLst/>
          </a:prstGeom>
          <a:solidFill>
            <a:srgbClr val="FF000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9387D9C7-1244-4BDB-A357-F3CB2F687394}" type="datetime'1'',''''''''''''''''''''''''''86''''''''''''''''''''''''''''2'">
              <a:rPr lang="en-US" altLang="en-US" sz="1200" b="1" smtClean="0">
                <a:solidFill>
                  <a:schemeClr val="tx2"/>
                </a:solidFill>
                <a:latin typeface="Corbel" panose="020B0503020204020204" pitchFamily="34" charset="0"/>
              </a:rPr>
              <a:pPr/>
              <a:t>1,862</a:t>
            </a:fld>
            <a:r>
              <a:rPr lang="en-US" altLang="en-US" sz="1200" b="1">
                <a:solidFill>
                  <a:schemeClr val="tx2"/>
                </a:solidFill>
                <a:latin typeface="Corbel" panose="020B0503020204020204" pitchFamily="34" charset="0"/>
                <a:sym typeface="Corbel" panose="020B0503020204020204" pitchFamily="34" charset="0"/>
              </a:rPr>
              <a:t> (</a:t>
            </a:r>
            <a:fld id="{66AFC0AC-F495-4156-A030-E54DB41A3217}" type="datetime'5''''''''''''%'''''''''''">
              <a:rPr lang="en-US" altLang="en-US" sz="1200" b="1" smtClean="0">
                <a:solidFill>
                  <a:schemeClr val="tx2"/>
                </a:solidFill>
                <a:latin typeface="Corbel" panose="020B0503020204020204" pitchFamily="34" charset="0"/>
              </a:rPr>
              <a:pPr/>
              <a:t>5%</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62" name="Rectangle 61">
            <a:extLst>
              <a:ext uri="{FF2B5EF4-FFF2-40B4-BE49-F238E27FC236}">
                <a16:creationId xmlns:a16="http://schemas.microsoft.com/office/drawing/2014/main" id="{663830EF-0EF1-46F7-B901-45B17D7F0013}"/>
              </a:ext>
            </a:extLst>
          </p:cNvPr>
          <p:cNvSpPr/>
          <p:nvPr>
            <p:custDataLst>
              <p:tags r:id="rId13"/>
            </p:custDataLst>
          </p:nvPr>
        </p:nvSpPr>
        <p:spPr bwMode="auto">
          <a:xfrm>
            <a:off x="6951663" y="4378325"/>
            <a:ext cx="93503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A5CD74A9-5E5E-47D7-B9DE-5A60DF975A4D}" type="datetime'''''''Not'' r''''eo''r''''''''''''d''e''''''''r''''''''''ed'">
              <a:rPr lang="en-US" altLang="en-US" sz="1200" b="1" smtClean="0">
                <a:solidFill>
                  <a:srgbClr val="06486E"/>
                </a:solidFill>
                <a:latin typeface="Corbel" panose="020B0503020204020204" pitchFamily="34" charset="0"/>
              </a:rPr>
              <a:pPr/>
              <a:t>Not reordered</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72" name="TextBox 71">
            <a:extLst>
              <a:ext uri="{FF2B5EF4-FFF2-40B4-BE49-F238E27FC236}">
                <a16:creationId xmlns:a16="http://schemas.microsoft.com/office/drawing/2014/main" id="{D73676F2-1220-4D22-AB30-716326D3C5B0}"/>
              </a:ext>
            </a:extLst>
          </p:cNvPr>
          <p:cNvSpPr txBox="1"/>
          <p:nvPr/>
        </p:nvSpPr>
        <p:spPr>
          <a:xfrm>
            <a:off x="8314524" y="2700337"/>
            <a:ext cx="2199489" cy="49502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Split of trips that was reordered withing 10 minutes of cancellation</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cxnSp>
        <p:nvCxnSpPr>
          <p:cNvPr id="77" name="Straight Arrow Connector 76">
            <a:extLst>
              <a:ext uri="{FF2B5EF4-FFF2-40B4-BE49-F238E27FC236}">
                <a16:creationId xmlns:a16="http://schemas.microsoft.com/office/drawing/2014/main" id="{F3BFA55D-9C43-403D-8583-DED0B6EEC84B}"/>
              </a:ext>
            </a:extLst>
          </p:cNvPr>
          <p:cNvCxnSpPr>
            <a:cxnSpLocks/>
          </p:cNvCxnSpPr>
          <p:nvPr/>
        </p:nvCxnSpPr>
        <p:spPr>
          <a:xfrm flipV="1">
            <a:off x="5048466" y="3651647"/>
            <a:ext cx="2003211" cy="811478"/>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02CC33A-058C-439E-B74D-576C3AEC3A6B}"/>
              </a:ext>
            </a:extLst>
          </p:cNvPr>
          <p:cNvCxnSpPr>
            <a:cxnSpLocks/>
          </p:cNvCxnSpPr>
          <p:nvPr/>
        </p:nvCxnSpPr>
        <p:spPr>
          <a:xfrm flipV="1">
            <a:off x="5027324" y="4468813"/>
            <a:ext cx="1794164" cy="4282"/>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130024"/>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779700626"/>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50" imgW="270" imgH="270" progId="TCLayout.ActiveDocument.1">
                  <p:embed/>
                </p:oleObj>
              </mc:Choice>
              <mc:Fallback>
                <p:oleObj name="think-cell Slide" r:id="rId50" imgW="270" imgH="270" progId="TCLayout.ActiveDocument.1">
                  <p:embed/>
                  <p:pic>
                    <p:nvPicPr>
                      <p:cNvPr id="2" name="Object 1" hidden="1"/>
                      <p:cNvPicPr/>
                      <p:nvPr/>
                    </p:nvPicPr>
                    <p:blipFill>
                      <a:blip r:embed="rId51"/>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graphicFrame>
        <p:nvGraphicFramePr>
          <p:cNvPr id="108" name="Chart 107">
            <a:extLst>
              <a:ext uri="{FF2B5EF4-FFF2-40B4-BE49-F238E27FC236}">
                <a16:creationId xmlns:a16="http://schemas.microsoft.com/office/drawing/2014/main" id="{6F0F7DD1-9DC8-49E6-BACD-2D976EEB1443}"/>
              </a:ext>
            </a:extLst>
          </p:cNvPr>
          <p:cNvGraphicFramePr/>
          <p:nvPr>
            <p:custDataLst>
              <p:tags r:id="rId3"/>
            </p:custDataLst>
            <p:extLst>
              <p:ext uri="{D42A27DB-BD31-4B8C-83A1-F6EECF244321}">
                <p14:modId xmlns:p14="http://schemas.microsoft.com/office/powerpoint/2010/main" val="2546217564"/>
              </p:ext>
            </p:extLst>
          </p:nvPr>
        </p:nvGraphicFramePr>
        <p:xfrm>
          <a:off x="3279775" y="2081213"/>
          <a:ext cx="8674100" cy="1579562"/>
        </p:xfrm>
        <a:graphic>
          <a:graphicData uri="http://schemas.openxmlformats.org/drawingml/2006/chart">
            <c:chart xmlns:c="http://schemas.openxmlformats.org/drawingml/2006/chart" xmlns:r="http://schemas.openxmlformats.org/officeDocument/2006/relationships" r:id="rId52"/>
          </a:graphicData>
        </a:graphic>
      </p:graphicFrame>
      <p:sp>
        <p:nvSpPr>
          <p:cNvPr id="18" name="Rectangle 17">
            <a:extLst>
              <a:ext uri="{FF2B5EF4-FFF2-40B4-BE49-F238E27FC236}">
                <a16:creationId xmlns:a16="http://schemas.microsoft.com/office/drawing/2014/main" id="{6A010EC4-313C-41FF-A802-20FCB293DAB0}"/>
              </a:ext>
            </a:extLst>
          </p:cNvPr>
          <p:cNvSpPr/>
          <p:nvPr>
            <p:custDataLst>
              <p:tags r:id="rId4"/>
            </p:custDataLst>
          </p:nvPr>
        </p:nvSpPr>
        <p:spPr bwMode="auto">
          <a:xfrm>
            <a:off x="10923588" y="3636963"/>
            <a:ext cx="681038"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511FAA61-4DFD-4A28-81A0-E285B999C5F5}" type="datetime'''''''''''''S''''''''a''t''''''''''''''''u''r''''d''ay'''''">
              <a:rPr kumimoji="0" lang="en-US" altLang="en-US" sz="1400" b="0" i="0" u="none" strike="noStrike" kern="1200" cap="none" spc="0" normalizeH="0" baseline="0" noProof="0" smtClean="0">
                <a:ln>
                  <a:noFill/>
                </a:ln>
                <a:solidFill>
                  <a:srgbClr val="262626"/>
                </a:solidFill>
                <a:effectLst/>
                <a:uLnTx/>
                <a:uFillTx/>
                <a:latin typeface="Corbel" panose="020B0503020204020204" pitchFamily="34" charset="0"/>
                <a:ea typeface="+mn-ea"/>
                <a:cs typeface="+mn-cs"/>
                <a:sym typeface="Corbel" panose="020B0503020204020204" pitchFamily="34" charset="0"/>
              </a:rPr>
              <a:pPr marL="0" marR="0" lvl="0" indent="0" algn="ctr" defTabSz="914400" rtl="0" eaLnBrk="1" fontAlgn="auto" latinLnBrk="0" hangingPunct="1">
                <a:lnSpc>
                  <a:spcPct val="100000"/>
                </a:lnSpc>
                <a:spcBef>
                  <a:spcPct val="0"/>
                </a:spcBef>
                <a:spcAft>
                  <a:spcPct val="0"/>
                </a:spcAft>
                <a:buClrTx/>
                <a:buSzTx/>
                <a:buFontTx/>
                <a:buNone/>
                <a:tabLst/>
                <a:defRPr/>
              </a:pPr>
              <a:t>Saturday</a:t>
            </a:fld>
            <a:endParaRPr kumimoji="0" lang="en-US" sz="1400" b="0" i="0" u="none" strike="noStrike" kern="1200" cap="none" spc="0" normalizeH="0" baseline="0" noProof="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103" name="Rectangle 102">
            <a:extLst>
              <a:ext uri="{FF2B5EF4-FFF2-40B4-BE49-F238E27FC236}">
                <a16:creationId xmlns:a16="http://schemas.microsoft.com/office/drawing/2014/main" id="{F9026A9D-B338-46DC-BB3B-64211CD63867}"/>
              </a:ext>
            </a:extLst>
          </p:cNvPr>
          <p:cNvSpPr/>
          <p:nvPr>
            <p:custDataLst>
              <p:tags r:id="rId5"/>
            </p:custDataLst>
          </p:nvPr>
        </p:nvSpPr>
        <p:spPr bwMode="gray">
          <a:xfrm>
            <a:off x="4991100" y="2781300"/>
            <a:ext cx="38893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90CE0AA9-F89F-4E2C-AF39-75B618E9FC08}" type="datetime'''''''''''''2''''5'''',''''''''3''''2''''''''''1'''''''''">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25,321</a:t>
            </a:fld>
            <a:b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0E15FC77-F5E7-45B5-945C-57A2A29F39F0}" type="datetime'''''''''''''''''''3''''''''''''''''''''''''''''''''1''%'''">
              <a:rPr lang="en-US" altLang="en-US" sz="1000" b="1" smtClean="0">
                <a:solidFill>
                  <a:srgbClr val="FFFFFF"/>
                </a:solidFill>
                <a:latin typeface="Corbel" panose="020B0503020204020204" pitchFamily="34" charset="0"/>
              </a:rPr>
              <a:pPr/>
              <a:t>31%</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3" name="Rectangle 12">
            <a:extLst>
              <a:ext uri="{FF2B5EF4-FFF2-40B4-BE49-F238E27FC236}">
                <a16:creationId xmlns:a16="http://schemas.microsoft.com/office/drawing/2014/main" id="{14276A80-4C66-42C6-B85F-7B40C5F2C05B}"/>
              </a:ext>
            </a:extLst>
          </p:cNvPr>
          <p:cNvSpPr/>
          <p:nvPr>
            <p:custDataLst>
              <p:tags r:id="rId6"/>
            </p:custDataLst>
          </p:nvPr>
        </p:nvSpPr>
        <p:spPr bwMode="auto">
          <a:xfrm>
            <a:off x="4876800" y="3636963"/>
            <a:ext cx="61595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20B24E42-19BD-4C97-BF01-109F05C1B5CE}" type="datetime'''''M''''''o''''''n''''da''''''''''y'''''''''''''">
              <a:rPr kumimoji="0" lang="en-US" altLang="en-US" sz="1400" b="0" i="0" u="none" strike="noStrike" kern="1200" cap="none" spc="0" normalizeH="0" baseline="0" noProof="0" smtClean="0">
                <a:ln>
                  <a:noFill/>
                </a:ln>
                <a:solidFill>
                  <a:srgbClr val="262626"/>
                </a:solidFill>
                <a:effectLst/>
                <a:uLnTx/>
                <a:uFillTx/>
                <a:latin typeface="Corbel" panose="020B0503020204020204" pitchFamily="34" charset="0"/>
                <a:ea typeface="+mn-ea"/>
                <a:cs typeface="+mn-cs"/>
                <a:sym typeface="Corbel" panose="020B0503020204020204" pitchFamily="34" charset="0"/>
              </a:rPr>
              <a:pPr marL="0" marR="0" lvl="0" indent="0" algn="ctr" defTabSz="914400" rtl="0" eaLnBrk="1" fontAlgn="auto" latinLnBrk="0" hangingPunct="1">
                <a:lnSpc>
                  <a:spcPct val="100000"/>
                </a:lnSpc>
                <a:spcBef>
                  <a:spcPct val="0"/>
                </a:spcBef>
                <a:spcAft>
                  <a:spcPct val="0"/>
                </a:spcAft>
                <a:buClrTx/>
                <a:buSzTx/>
                <a:buFontTx/>
                <a:buNone/>
                <a:tabLst/>
                <a:defRPr/>
              </a:pPr>
              <a:t>Monday</a:t>
            </a:fld>
            <a:endParaRPr kumimoji="0" lang="en-US" sz="1400" b="0" i="0" u="none" strike="noStrike" kern="1200" cap="none" spc="0" normalizeH="0" baseline="0" noProof="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102" name="Rectangle 101">
            <a:extLst>
              <a:ext uri="{FF2B5EF4-FFF2-40B4-BE49-F238E27FC236}">
                <a16:creationId xmlns:a16="http://schemas.microsoft.com/office/drawing/2014/main" id="{32B1FD98-B763-4395-8B28-0456DB49F4C2}"/>
              </a:ext>
            </a:extLst>
          </p:cNvPr>
          <p:cNvSpPr/>
          <p:nvPr>
            <p:custDataLst>
              <p:tags r:id="rId7"/>
            </p:custDataLst>
          </p:nvPr>
        </p:nvSpPr>
        <p:spPr bwMode="gray">
          <a:xfrm>
            <a:off x="3771901" y="3108325"/>
            <a:ext cx="396875"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A5F8D0E0-7A39-4C3B-9210-D715567DCFF0}" type="datetime'''''''''''1''2'''''''''''''',''7''''''''''''9''''''''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12,792</a:t>
            </a:fld>
            <a:br>
              <a:rPr kumimoji="0" lang="en-US" alt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68DA5C1D-1AB5-4EC4-90D4-721E1C155172}" type="datetime'''''''''''''''''''''1''''''''''5''''''''''''%'">
              <a:rPr lang="en-US" altLang="en-US" sz="1000" b="1" smtClean="0">
                <a:solidFill>
                  <a:srgbClr val="FFFFFF"/>
                </a:solidFill>
                <a:latin typeface="Corbel" panose="020B0503020204020204" pitchFamily="34" charset="0"/>
              </a:rPr>
              <a:pPr/>
              <a:t>15%</a:t>
            </a:fld>
            <a:r>
              <a:rPr kumimoji="0" 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p>
        </p:txBody>
      </p:sp>
      <p:sp>
        <p:nvSpPr>
          <p:cNvPr id="5" name="Rectangle 4">
            <a:extLst>
              <a:ext uri="{FF2B5EF4-FFF2-40B4-BE49-F238E27FC236}">
                <a16:creationId xmlns:a16="http://schemas.microsoft.com/office/drawing/2014/main" id="{C2DDBC5D-AE41-4ED1-9E19-E10662D093AE}"/>
              </a:ext>
            </a:extLst>
          </p:cNvPr>
          <p:cNvSpPr/>
          <p:nvPr>
            <p:custDataLst>
              <p:tags r:id="rId8"/>
            </p:custDataLst>
          </p:nvPr>
        </p:nvSpPr>
        <p:spPr bwMode="auto">
          <a:xfrm>
            <a:off x="3687763" y="3636963"/>
            <a:ext cx="56515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77D6C092-AB56-4985-A3DA-A024E64CB9D3}" type="datetime'''''''''''''''''Sun''d''''''''''''''''''''''''a''y'''''''''''">
              <a:rPr kumimoji="0" lang="en-US" altLang="en-US" sz="1400" b="0" i="0" u="none" strike="noStrike" kern="1200" cap="none" spc="0" normalizeH="0" baseline="0" noProof="0" smtClean="0">
                <a:ln>
                  <a:noFill/>
                </a:ln>
                <a:solidFill>
                  <a:srgbClr val="262626"/>
                </a:solidFill>
                <a:effectLst/>
                <a:uLnTx/>
                <a:uFillTx/>
                <a:latin typeface="Corbel" panose="020B0503020204020204" pitchFamily="34" charset="0"/>
                <a:ea typeface="+mn-ea"/>
                <a:cs typeface="+mn-cs"/>
                <a:sym typeface="Corbel" panose="020B0503020204020204" pitchFamily="34" charset="0"/>
              </a:rPr>
              <a:pPr marL="0" marR="0" lvl="0" indent="0" algn="ctr" defTabSz="914400" rtl="0" eaLnBrk="1" fontAlgn="auto" latinLnBrk="0" hangingPunct="1">
                <a:lnSpc>
                  <a:spcPct val="100000"/>
                </a:lnSpc>
                <a:spcBef>
                  <a:spcPct val="0"/>
                </a:spcBef>
                <a:spcAft>
                  <a:spcPct val="0"/>
                </a:spcAft>
                <a:buClrTx/>
                <a:buSzTx/>
                <a:buFontTx/>
                <a:buNone/>
                <a:tabLst/>
                <a:defRPr/>
              </a:pPr>
              <a:t>Sunday</a:t>
            </a:fld>
            <a:endParaRPr kumimoji="0" lang="en-US" sz="1400" b="0" i="0" u="none" strike="noStrike" kern="1200" cap="none" spc="0" normalizeH="0" baseline="0" noProof="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104" name="Rectangle 103">
            <a:extLst>
              <a:ext uri="{FF2B5EF4-FFF2-40B4-BE49-F238E27FC236}">
                <a16:creationId xmlns:a16="http://schemas.microsoft.com/office/drawing/2014/main" id="{5B269F06-C193-453B-A7EA-3A7FAE0EBFD0}"/>
              </a:ext>
            </a:extLst>
          </p:cNvPr>
          <p:cNvSpPr/>
          <p:nvPr>
            <p:custDataLst>
              <p:tags r:id="rId9"/>
            </p:custDataLst>
          </p:nvPr>
        </p:nvSpPr>
        <p:spPr bwMode="gray">
          <a:xfrm>
            <a:off x="6203950" y="2765425"/>
            <a:ext cx="39528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7BB2478A-6679-449D-B954-90833FFFFDBD}" type="datetime'''''''''2''''''5'''''''''''''',''''''''''''''''''''''''925'">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25,925</a:t>
            </a:fld>
            <a:b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DA886D38-5947-43C4-9FB5-9C48EC7E1685}" type="datetime'''''''''''''''''3''''''''''''''''''''''''''1''%'''''''''''''''">
              <a:rPr lang="en-US" altLang="en-US" sz="1000" b="1" smtClean="0">
                <a:solidFill>
                  <a:srgbClr val="FFFFFF"/>
                </a:solidFill>
                <a:latin typeface="Corbel" panose="020B0503020204020204" pitchFamily="34" charset="0"/>
              </a:rPr>
              <a:pPr/>
              <a:t>31%</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4" name="Rectangle 13">
            <a:extLst>
              <a:ext uri="{FF2B5EF4-FFF2-40B4-BE49-F238E27FC236}">
                <a16:creationId xmlns:a16="http://schemas.microsoft.com/office/drawing/2014/main" id="{0006748A-0C5A-47E6-8FA7-18EB791FE647}"/>
              </a:ext>
            </a:extLst>
          </p:cNvPr>
          <p:cNvSpPr/>
          <p:nvPr>
            <p:custDataLst>
              <p:tags r:id="rId10"/>
            </p:custDataLst>
          </p:nvPr>
        </p:nvSpPr>
        <p:spPr bwMode="auto">
          <a:xfrm>
            <a:off x="6091238" y="3636963"/>
            <a:ext cx="620713"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8BBAD52A-E409-409A-8406-5DAE45E56BD7}" type="datetime'''''''''''''''''T''u''''''''''''e''''''s''''da''y'">
              <a:rPr kumimoji="0" lang="en-US" altLang="en-US" sz="1400" b="0" i="0" u="none" strike="noStrike" kern="1200" cap="none" spc="0" normalizeH="0" baseline="0" noProof="0" smtClean="0">
                <a:ln>
                  <a:noFill/>
                </a:ln>
                <a:solidFill>
                  <a:srgbClr val="262626"/>
                </a:solidFill>
                <a:effectLst/>
                <a:uLnTx/>
                <a:uFillTx/>
                <a:latin typeface="Corbel" panose="020B0503020204020204" pitchFamily="34" charset="0"/>
                <a:ea typeface="+mn-ea"/>
                <a:cs typeface="+mn-cs"/>
                <a:sym typeface="Corbel" panose="020B0503020204020204" pitchFamily="34" charset="0"/>
              </a:rPr>
              <a:pPr marL="0" marR="0" lvl="0" indent="0" algn="ctr" defTabSz="914400" rtl="0" eaLnBrk="1" fontAlgn="auto" latinLnBrk="0" hangingPunct="1">
                <a:lnSpc>
                  <a:spcPct val="100000"/>
                </a:lnSpc>
                <a:spcBef>
                  <a:spcPct val="0"/>
                </a:spcBef>
                <a:spcAft>
                  <a:spcPct val="0"/>
                </a:spcAft>
                <a:buClrTx/>
                <a:buSzTx/>
                <a:buFontTx/>
                <a:buNone/>
                <a:tabLst/>
                <a:defRPr/>
              </a:pPr>
              <a:t>Tuesday</a:t>
            </a:fld>
            <a:endParaRPr kumimoji="0" lang="en-US" sz="1400" b="0" i="0" u="none" strike="noStrike" kern="1200" cap="none" spc="0" normalizeH="0" baseline="0" noProof="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15" name="Rectangle 14">
            <a:extLst>
              <a:ext uri="{FF2B5EF4-FFF2-40B4-BE49-F238E27FC236}">
                <a16:creationId xmlns:a16="http://schemas.microsoft.com/office/drawing/2014/main" id="{67F6815D-9FFC-455A-8505-8C6BA17E0B11}"/>
              </a:ext>
            </a:extLst>
          </p:cNvPr>
          <p:cNvSpPr/>
          <p:nvPr>
            <p:custDataLst>
              <p:tags r:id="rId11"/>
            </p:custDataLst>
          </p:nvPr>
        </p:nvSpPr>
        <p:spPr bwMode="auto">
          <a:xfrm>
            <a:off x="7181850" y="3636963"/>
            <a:ext cx="86995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9E64B810-2DA5-4347-8757-96DBD20D1973}" type="datetime'''''''''''''We''''''dn''''''''esd''''''a''''''''''''y'''''''''">
              <a:rPr kumimoji="0" lang="en-US" altLang="en-US" sz="1400" b="0" i="0" u="none" strike="noStrike" kern="1200" cap="none" spc="0" normalizeH="0" baseline="0" noProof="0" smtClean="0">
                <a:ln>
                  <a:noFill/>
                </a:ln>
                <a:solidFill>
                  <a:srgbClr val="262626"/>
                </a:solidFill>
                <a:effectLst/>
                <a:uLnTx/>
                <a:uFillTx/>
                <a:latin typeface="Corbel" panose="020B0503020204020204" pitchFamily="34" charset="0"/>
                <a:ea typeface="+mn-ea"/>
                <a:cs typeface="+mn-cs"/>
                <a:sym typeface="Corbel" panose="020B0503020204020204" pitchFamily="34" charset="0"/>
              </a:rPr>
              <a:pPr marL="0" marR="0" lvl="0" indent="0" algn="ctr" defTabSz="914400" rtl="0" eaLnBrk="1" fontAlgn="auto" latinLnBrk="0" hangingPunct="1">
                <a:lnSpc>
                  <a:spcPct val="100000"/>
                </a:lnSpc>
                <a:spcBef>
                  <a:spcPct val="0"/>
                </a:spcBef>
                <a:spcAft>
                  <a:spcPct val="0"/>
                </a:spcAft>
                <a:buClrTx/>
                <a:buSzTx/>
                <a:buFontTx/>
                <a:buNone/>
                <a:tabLst/>
                <a:defRPr/>
              </a:pPr>
              <a:t>Wednesday</a:t>
            </a:fld>
            <a:endParaRPr kumimoji="0" lang="en-US" sz="1400" b="0" i="0" u="none" strike="noStrike" kern="1200" cap="none" spc="0" normalizeH="0" baseline="0" noProof="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106" name="Rectangle 105">
            <a:extLst>
              <a:ext uri="{FF2B5EF4-FFF2-40B4-BE49-F238E27FC236}">
                <a16:creationId xmlns:a16="http://schemas.microsoft.com/office/drawing/2014/main" id="{9BCFF466-D7CB-45F0-815F-58CF678821A2}"/>
              </a:ext>
            </a:extLst>
          </p:cNvPr>
          <p:cNvSpPr/>
          <p:nvPr>
            <p:custDataLst>
              <p:tags r:id="rId12"/>
            </p:custDataLst>
          </p:nvPr>
        </p:nvSpPr>
        <p:spPr bwMode="gray">
          <a:xfrm>
            <a:off x="7412038" y="2746375"/>
            <a:ext cx="41116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68ABB95F-E60B-44CC-B5DB-CBD3A5128DF9}" type="datetime'''''''''''''26'''''''''''''''''''''',6''''''''''''''''''6''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26,662</a:t>
            </a:fld>
            <a:b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540AE4E3-E09E-47B3-82EE-BB44164BA042}" type="datetime'''''''''''''3''''''''''''''''''''2''''''''%'''''''">
              <a:rPr lang="en-US" altLang="en-US" sz="1000" b="1" smtClean="0">
                <a:solidFill>
                  <a:srgbClr val="FFFFFF"/>
                </a:solidFill>
                <a:latin typeface="Corbel" panose="020B0503020204020204" pitchFamily="34" charset="0"/>
              </a:rPr>
              <a:pPr/>
              <a:t>32%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20" name="Rectangle 119">
            <a:extLst>
              <a:ext uri="{FF2B5EF4-FFF2-40B4-BE49-F238E27FC236}">
                <a16:creationId xmlns:a16="http://schemas.microsoft.com/office/drawing/2014/main" id="{D9D3D629-AA42-4E5F-A028-D9A48F8362E8}"/>
              </a:ext>
            </a:extLst>
          </p:cNvPr>
          <p:cNvSpPr/>
          <p:nvPr>
            <p:custDataLst>
              <p:tags r:id="rId13"/>
            </p:custDataLst>
          </p:nvPr>
        </p:nvSpPr>
        <p:spPr bwMode="gray">
          <a:xfrm>
            <a:off x="8634413" y="2778125"/>
            <a:ext cx="396875"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102FEEC-FD7F-4C1F-9F93-EBE9D4E2DCC0}" type="datetime'''''''2''5'''''''',4''''''''''''''''''''14'">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25,414</a:t>
            </a:fld>
            <a:b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FB6EEB3F-8112-4779-AC83-630C8F975735}" type="datetime'''''''31''''''%'''''''''''''''''''''''''''''''">
              <a:rPr lang="en-US" altLang="en-US" sz="1000" b="1" smtClean="0">
                <a:solidFill>
                  <a:srgbClr val="FFFFFF"/>
                </a:solidFill>
                <a:latin typeface="Corbel" panose="020B0503020204020204" pitchFamily="34" charset="0"/>
              </a:rPr>
              <a:pPr/>
              <a:t>31%</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16" name="Rectangle 15">
            <a:extLst>
              <a:ext uri="{FF2B5EF4-FFF2-40B4-BE49-F238E27FC236}">
                <a16:creationId xmlns:a16="http://schemas.microsoft.com/office/drawing/2014/main" id="{072B0A8D-386D-4126-8CB0-8F9BE9B55476}"/>
              </a:ext>
            </a:extLst>
          </p:cNvPr>
          <p:cNvSpPr/>
          <p:nvPr>
            <p:custDataLst>
              <p:tags r:id="rId14"/>
            </p:custDataLst>
          </p:nvPr>
        </p:nvSpPr>
        <p:spPr bwMode="auto">
          <a:xfrm>
            <a:off x="8483600" y="3636963"/>
            <a:ext cx="69850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63203A19-53D8-458F-92D2-D8934F1067B5}" type="datetime'T''''''''''h''''u''''''''''''r''s''d''ay'''''''''''">
              <a:rPr kumimoji="0" lang="en-US" altLang="en-US" sz="1400" b="0" i="0" u="none" strike="noStrike" kern="1200" cap="none" spc="0" normalizeH="0" baseline="0" noProof="0" smtClean="0">
                <a:ln>
                  <a:noFill/>
                </a:ln>
                <a:solidFill>
                  <a:srgbClr val="262626"/>
                </a:solidFill>
                <a:effectLst/>
                <a:uLnTx/>
                <a:uFillTx/>
                <a:latin typeface="Corbel" panose="020B0503020204020204" pitchFamily="34" charset="0"/>
                <a:ea typeface="+mn-ea"/>
                <a:cs typeface="+mn-cs"/>
                <a:sym typeface="Corbel" panose="020B0503020204020204" pitchFamily="34" charset="0"/>
              </a:rPr>
              <a:pPr marL="0" marR="0" lvl="0" indent="0" algn="ctr" defTabSz="914400" rtl="0" eaLnBrk="1" fontAlgn="auto" latinLnBrk="0" hangingPunct="1">
                <a:lnSpc>
                  <a:spcPct val="100000"/>
                </a:lnSpc>
                <a:spcBef>
                  <a:spcPct val="0"/>
                </a:spcBef>
                <a:spcAft>
                  <a:spcPct val="0"/>
                </a:spcAft>
                <a:buClrTx/>
                <a:buSzTx/>
                <a:buFontTx/>
                <a:buNone/>
                <a:tabLst/>
                <a:defRPr/>
              </a:pPr>
              <a:t>Thursday</a:t>
            </a:fld>
            <a:endParaRPr kumimoji="0" lang="en-US" sz="1400" b="0" i="0" u="none" strike="noStrike" kern="1200" cap="none" spc="0" normalizeH="0" baseline="0" noProof="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122" name="Rectangle 121">
            <a:extLst>
              <a:ext uri="{FF2B5EF4-FFF2-40B4-BE49-F238E27FC236}">
                <a16:creationId xmlns:a16="http://schemas.microsoft.com/office/drawing/2014/main" id="{C718BE0B-D315-4BBD-B7ED-F82F2C50BFF1}"/>
              </a:ext>
            </a:extLst>
          </p:cNvPr>
          <p:cNvSpPr/>
          <p:nvPr>
            <p:custDataLst>
              <p:tags r:id="rId15"/>
            </p:custDataLst>
          </p:nvPr>
        </p:nvSpPr>
        <p:spPr bwMode="gray">
          <a:xfrm>
            <a:off x="9853613" y="2733675"/>
            <a:ext cx="38893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D99CF46-B578-4B89-927C-11CDEDEF1341}" type="datetime'''''''2''''''7,''11''''''''''''''''7'">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27,117</a:t>
            </a:fld>
            <a:b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F76FCEC3-BF40-42B6-8ABA-A2DC43865BFC}" type="datetime'''''''''''''''''''''''''''3''''3''''''''''''''''''''''''%'''''">
              <a:rPr lang="en-US" altLang="en-US" sz="1000" b="1" smtClean="0">
                <a:solidFill>
                  <a:srgbClr val="FFFFFF"/>
                </a:solidFill>
                <a:latin typeface="Corbel" panose="020B0503020204020204" pitchFamily="34" charset="0"/>
              </a:rPr>
              <a:pPr/>
              <a:t>33%</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7" name="Rectangle 16">
            <a:extLst>
              <a:ext uri="{FF2B5EF4-FFF2-40B4-BE49-F238E27FC236}">
                <a16:creationId xmlns:a16="http://schemas.microsoft.com/office/drawing/2014/main" id="{167E0F35-A206-49B7-A50F-CF16E82983EC}"/>
              </a:ext>
            </a:extLst>
          </p:cNvPr>
          <p:cNvSpPr/>
          <p:nvPr>
            <p:custDataLst>
              <p:tags r:id="rId16"/>
            </p:custDataLst>
          </p:nvPr>
        </p:nvSpPr>
        <p:spPr bwMode="auto">
          <a:xfrm>
            <a:off x="9812338" y="3636963"/>
            <a:ext cx="471488"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F0F0EC17-E92F-4D72-8939-E04CEB426DD2}" type="datetime'F''''''''''''''''r''''''i''''da''''''''''''''y'''''''">
              <a:rPr kumimoji="0" lang="en-US" altLang="en-US" sz="1400" b="0" i="0" u="none" strike="noStrike" kern="1200" cap="none" spc="0" normalizeH="0" baseline="0" noProof="0" smtClean="0">
                <a:ln>
                  <a:noFill/>
                </a:ln>
                <a:solidFill>
                  <a:srgbClr val="262626"/>
                </a:solidFill>
                <a:effectLst/>
                <a:uLnTx/>
                <a:uFillTx/>
                <a:latin typeface="Corbel" panose="020B0503020204020204" pitchFamily="34" charset="0"/>
                <a:ea typeface="+mn-ea"/>
                <a:cs typeface="+mn-cs"/>
                <a:sym typeface="Corbel" panose="020B0503020204020204" pitchFamily="34" charset="0"/>
              </a:rPr>
              <a:pPr marL="0" marR="0" lvl="0" indent="0" algn="ctr" defTabSz="914400" rtl="0" eaLnBrk="1" fontAlgn="auto" latinLnBrk="0" hangingPunct="1">
                <a:lnSpc>
                  <a:spcPct val="100000"/>
                </a:lnSpc>
                <a:spcBef>
                  <a:spcPct val="0"/>
                </a:spcBef>
                <a:spcAft>
                  <a:spcPct val="0"/>
                </a:spcAft>
                <a:buClrTx/>
                <a:buSzTx/>
                <a:buFontTx/>
                <a:buNone/>
                <a:tabLst/>
                <a:defRPr/>
              </a:pPr>
              <a:t>Friday</a:t>
            </a:fld>
            <a:endParaRPr kumimoji="0" lang="en-US" sz="1400" b="0" i="0" u="none" strike="noStrike" kern="1200" cap="none" spc="0" normalizeH="0" baseline="0" noProof="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124" name="Rectangle 123">
            <a:extLst>
              <a:ext uri="{FF2B5EF4-FFF2-40B4-BE49-F238E27FC236}">
                <a16:creationId xmlns:a16="http://schemas.microsoft.com/office/drawing/2014/main" id="{0BCC639A-29E5-4DC2-9E31-995DC81B9566}"/>
              </a:ext>
            </a:extLst>
          </p:cNvPr>
          <p:cNvSpPr/>
          <p:nvPr>
            <p:custDataLst>
              <p:tags r:id="rId17"/>
            </p:custDataLst>
          </p:nvPr>
        </p:nvSpPr>
        <p:spPr bwMode="gray">
          <a:xfrm>
            <a:off x="11063288" y="2903538"/>
            <a:ext cx="40163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EC2864A9-5BE0-4C72-A584-FB3506C256E4}" type="datetime'2''''''''''''0'''''''''',''''''''''''''''''''62''0'''''''">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20,620</a:t>
            </a:fld>
            <a:b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D4585ED1-1FD6-4359-8E00-5745647F79F1}" type="datetime'''''''''2''''''''''''''''''''''''''''5''''''''%'''''''''''''''">
              <a:rPr lang="en-US" altLang="en-US" sz="1000" b="1" smtClean="0">
                <a:solidFill>
                  <a:srgbClr val="FFFFFF"/>
                </a:solidFill>
                <a:latin typeface="Corbel" panose="020B0503020204020204" pitchFamily="34" charset="0"/>
              </a:rPr>
              <a:pPr/>
              <a:t>25%</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383" name="Rectangle 382"/>
          <p:cNvSpPr/>
          <p:nvPr/>
        </p:nvSpPr>
        <p:spPr>
          <a:xfrm>
            <a:off x="146570" y="139375"/>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Daily Trip distribution by trip status</a:t>
            </a:r>
          </a:p>
        </p:txBody>
      </p:sp>
      <p:sp>
        <p:nvSpPr>
          <p:cNvPr id="391" name="Rectangle 390"/>
          <p:cNvSpPr/>
          <p:nvPr/>
        </p:nvSpPr>
        <p:spPr>
          <a:xfrm>
            <a:off x="3871117" y="1568450"/>
            <a:ext cx="8009727" cy="2603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lang="en-US" sz="1400" b="1" i="1" u="sng" dirty="0">
                <a:latin typeface="Corbel" panose="020B0503020204020204" pitchFamily="34" charset="0"/>
              </a:rPr>
              <a:t>Distribution of </a:t>
            </a:r>
            <a:r>
              <a:rPr lang="en-US" sz="1400" b="1" i="1" u="sng" dirty="0" err="1">
                <a:latin typeface="Corbel" panose="020B0503020204020204" pitchFamily="34" charset="0"/>
              </a:rPr>
              <a:t>Boda</a:t>
            </a:r>
            <a:r>
              <a:rPr lang="en-US" sz="1400" b="1" i="1" u="sng" dirty="0">
                <a:latin typeface="Corbel" panose="020B0503020204020204" pitchFamily="34" charset="0"/>
              </a:rPr>
              <a:t> requests </a:t>
            </a: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by Days of the week in </a:t>
            </a:r>
            <a:r>
              <a:rPr kumimoji="0" lang="en-US" sz="1400" b="1" i="1" u="sng" strike="noStrike" kern="1200" cap="none" spc="0" normalizeH="0" baseline="0" noProof="0" dirty="0" err="1">
                <a:ln>
                  <a:noFill/>
                </a:ln>
                <a:effectLst/>
                <a:uLnTx/>
                <a:uFillTx/>
                <a:latin typeface="Corbel" panose="020B0503020204020204" pitchFamily="34" charset="0"/>
                <a:ea typeface="+mn-ea"/>
                <a:cs typeface="Arial" panose="020B0604020202020204" pitchFamily="34" charset="0"/>
              </a:rPr>
              <a:t>th</a:t>
            </a:r>
            <a:r>
              <a:rPr lang="en-US" sz="1400" b="1" i="1" u="sng" dirty="0">
                <a:latin typeface="Corbel" panose="020B0503020204020204" pitchFamily="34" charset="0"/>
              </a:rPr>
              <a:t>e 7 days period</a:t>
            </a:r>
            <a:endPar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endParaRPr>
          </a:p>
        </p:txBody>
      </p:sp>
      <p:sp>
        <p:nvSpPr>
          <p:cNvPr id="392" name="Rectangle 391"/>
          <p:cNvSpPr/>
          <p:nvPr/>
        </p:nvSpPr>
        <p:spPr>
          <a:xfrm>
            <a:off x="3352147" y="1563688"/>
            <a:ext cx="8518386" cy="2312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178" name="TextBox 177"/>
          <p:cNvSpPr txBox="1"/>
          <p:nvPr/>
        </p:nvSpPr>
        <p:spPr>
          <a:xfrm>
            <a:off x="230761" y="579729"/>
            <a:ext cx="11395031" cy="392898"/>
          </a:xfrm>
          <a:prstGeom prst="rect">
            <a:avLst/>
          </a:prstGeom>
          <a:noFill/>
        </p:spPr>
        <p:txBody>
          <a:bodyPr wrap="square" lIns="0" tIns="0" rIns="0" bIns="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67" b="1" i="1"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69" name="Rectangle 268">
            <a:extLst>
              <a:ext uri="{FF2B5EF4-FFF2-40B4-BE49-F238E27FC236}">
                <a16:creationId xmlns:a16="http://schemas.microsoft.com/office/drawing/2014/main" id="{C522B432-47BF-42DF-A9D0-919428BFD791}"/>
              </a:ext>
            </a:extLst>
          </p:cNvPr>
          <p:cNvSpPr/>
          <p:nvPr/>
        </p:nvSpPr>
        <p:spPr>
          <a:xfrm>
            <a:off x="3871117" y="3940175"/>
            <a:ext cx="8010369" cy="2730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Distribution of </a:t>
            </a:r>
            <a:r>
              <a:rPr kumimoji="0" lang="en-US" sz="1400" b="1" i="1" u="sng" strike="noStrike" kern="1200" cap="none" spc="0" normalizeH="0" baseline="0" noProof="0" dirty="0" err="1">
                <a:ln>
                  <a:noFill/>
                </a:ln>
                <a:effectLst/>
                <a:uLnTx/>
                <a:uFillTx/>
                <a:latin typeface="Corbel" panose="020B0503020204020204" pitchFamily="34" charset="0"/>
                <a:ea typeface="+mn-ea"/>
                <a:cs typeface="Arial" panose="020B0604020202020204" pitchFamily="34" charset="0"/>
              </a:rPr>
              <a:t>Boda</a:t>
            </a: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 requests by trip status in each day of the week</a:t>
            </a:r>
          </a:p>
        </p:txBody>
      </p:sp>
      <p:sp>
        <p:nvSpPr>
          <p:cNvPr id="271" name="Rectangle 270">
            <a:extLst>
              <a:ext uri="{FF2B5EF4-FFF2-40B4-BE49-F238E27FC236}">
                <a16:creationId xmlns:a16="http://schemas.microsoft.com/office/drawing/2014/main" id="{525BF461-5FAE-42D3-A08C-EAACA1D23078}"/>
              </a:ext>
            </a:extLst>
          </p:cNvPr>
          <p:cNvSpPr/>
          <p:nvPr/>
        </p:nvSpPr>
        <p:spPr>
          <a:xfrm>
            <a:off x="3362459" y="3946526"/>
            <a:ext cx="8518386" cy="26489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30761" y="695871"/>
            <a:ext cx="11938000" cy="709158"/>
          </a:xfrm>
          <a:prstGeom prst="rect">
            <a:avLst/>
          </a:prstGeom>
          <a:noFill/>
        </p:spPr>
        <p:txBody>
          <a:bodyPr wrap="square" lIns="0" tIns="0" rIns="0" bIns="0" rtlCol="0">
            <a:noAutofit/>
          </a:bodyPr>
          <a:lstStyle/>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Friday recorded the highest </a:t>
            </a:r>
            <a:r>
              <a:rPr kumimoji="0" lang="en-US" sz="125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 due to the fact that it is the end of the week contributing 33% of the total </a:t>
            </a:r>
            <a:r>
              <a:rPr kumimoji="0" lang="en-US" sz="125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requests the 7 </a:t>
            </a:r>
            <a:r>
              <a:rPr lang="en-US" sz="1250" dirty="0">
                <a:solidFill>
                  <a:srgbClr val="262626"/>
                </a:solidFill>
                <a:latin typeface="Corbel" panose="020B0503020204020204" pitchFamily="34" charset="0"/>
              </a:rPr>
              <a:t>day</a:t>
            </a: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s period while Sunday had the lowest with just 15%</a:t>
            </a:r>
          </a:p>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However, in terms of trip status, Saturday was more efficient in completion rates and cancellation rate but Wednesday had the highest trip completed in the 7 days period</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5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7" name="Rectangle 26">
            <a:extLst>
              <a:ext uri="{FF2B5EF4-FFF2-40B4-BE49-F238E27FC236}">
                <a16:creationId xmlns:a16="http://schemas.microsoft.com/office/drawing/2014/main" id="{39D9AA5A-1AD0-49DA-8984-713992FD4172}"/>
              </a:ext>
            </a:extLst>
          </p:cNvPr>
          <p:cNvSpPr/>
          <p:nvPr>
            <p:custDataLst>
              <p:tags r:id="rId18"/>
            </p:custDataLst>
          </p:nvPr>
        </p:nvSpPr>
        <p:spPr bwMode="auto">
          <a:xfrm>
            <a:off x="10610850" y="1917700"/>
            <a:ext cx="179388" cy="1333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5" name="Rectangle 24">
            <a:extLst>
              <a:ext uri="{FF2B5EF4-FFF2-40B4-BE49-F238E27FC236}">
                <a16:creationId xmlns:a16="http://schemas.microsoft.com/office/drawing/2014/main" id="{F8443CDE-801D-4E1A-92F3-74C70E854CB8}"/>
              </a:ext>
            </a:extLst>
          </p:cNvPr>
          <p:cNvSpPr/>
          <p:nvPr>
            <p:custDataLst>
              <p:tags r:id="rId19"/>
            </p:custDataLst>
          </p:nvPr>
        </p:nvSpPr>
        <p:spPr bwMode="auto">
          <a:xfrm>
            <a:off x="10841038" y="1912938"/>
            <a:ext cx="779463" cy="1524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rPr>
              <a:t>PASSENGERS</a:t>
            </a:r>
            <a:endParaRPr kumimoji="0" lang="en-US" sz="10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graphicFrame>
        <p:nvGraphicFramePr>
          <p:cNvPr id="69" name="Chart 68">
            <a:extLst>
              <a:ext uri="{FF2B5EF4-FFF2-40B4-BE49-F238E27FC236}">
                <a16:creationId xmlns:a16="http://schemas.microsoft.com/office/drawing/2014/main" id="{CCF6DB96-298F-4E10-B9E8-FF5D9580EF27}"/>
              </a:ext>
            </a:extLst>
          </p:cNvPr>
          <p:cNvGraphicFramePr/>
          <p:nvPr>
            <p:custDataLst>
              <p:tags r:id="rId20"/>
            </p:custDataLst>
            <p:extLst>
              <p:ext uri="{D42A27DB-BD31-4B8C-83A1-F6EECF244321}">
                <p14:modId xmlns:p14="http://schemas.microsoft.com/office/powerpoint/2010/main" val="720916394"/>
              </p:ext>
            </p:extLst>
          </p:nvPr>
        </p:nvGraphicFramePr>
        <p:xfrm>
          <a:off x="-663575" y="2138363"/>
          <a:ext cx="4603750" cy="1346200"/>
        </p:xfrm>
        <a:graphic>
          <a:graphicData uri="http://schemas.openxmlformats.org/drawingml/2006/chart">
            <c:chart xmlns:c="http://schemas.openxmlformats.org/drawingml/2006/chart" xmlns:r="http://schemas.openxmlformats.org/officeDocument/2006/relationships" r:id="rId53"/>
          </a:graphicData>
        </a:graphic>
      </p:graphicFrame>
      <p:sp>
        <p:nvSpPr>
          <p:cNvPr id="275" name="TextBox 274">
            <a:extLst>
              <a:ext uri="{FF2B5EF4-FFF2-40B4-BE49-F238E27FC236}">
                <a16:creationId xmlns:a16="http://schemas.microsoft.com/office/drawing/2014/main" id="{5B0AF8B5-3348-4181-8DA4-754E5195ECB3}"/>
              </a:ext>
            </a:extLst>
          </p:cNvPr>
          <p:cNvSpPr txBox="1"/>
          <p:nvPr/>
        </p:nvSpPr>
        <p:spPr>
          <a:xfrm>
            <a:off x="651181" y="1979704"/>
            <a:ext cx="1974236" cy="56515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a:t>
            </a:r>
            <a:r>
              <a:rPr lang="en-US" sz="1200" b="1" u="sng" dirty="0" err="1">
                <a:latin typeface="Corbel" panose="020B0503020204020204" pitchFamily="34" charset="0"/>
              </a:rPr>
              <a:t>Boda</a:t>
            </a:r>
            <a:r>
              <a:rPr lang="en-US" sz="1200" b="1" u="sng" dirty="0">
                <a:latin typeface="Corbel" panose="020B0503020204020204" pitchFamily="34" charset="0"/>
              </a:rPr>
              <a:t> request</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Generated in the </a:t>
            </a:r>
            <a:r>
              <a:rPr lang="en-US" sz="1200" b="1" u="sng" dirty="0">
                <a:latin typeface="Corbel" panose="020B0503020204020204" pitchFamily="34" charset="0"/>
              </a:rPr>
              <a:t>7</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graphicFrame>
        <p:nvGraphicFramePr>
          <p:cNvPr id="71" name="Chart 70">
            <a:extLst>
              <a:ext uri="{FF2B5EF4-FFF2-40B4-BE49-F238E27FC236}">
                <a16:creationId xmlns:a16="http://schemas.microsoft.com/office/drawing/2014/main" id="{9B98A089-8A93-4D02-9AE3-BA48AD77036D}"/>
              </a:ext>
            </a:extLst>
          </p:cNvPr>
          <p:cNvGraphicFramePr/>
          <p:nvPr>
            <p:custDataLst>
              <p:tags r:id="rId21"/>
            </p:custDataLst>
            <p:extLst>
              <p:ext uri="{D42A27DB-BD31-4B8C-83A1-F6EECF244321}">
                <p14:modId xmlns:p14="http://schemas.microsoft.com/office/powerpoint/2010/main" val="1545488166"/>
              </p:ext>
            </p:extLst>
          </p:nvPr>
        </p:nvGraphicFramePr>
        <p:xfrm>
          <a:off x="-663575" y="4668838"/>
          <a:ext cx="4603750" cy="1303337"/>
        </p:xfrm>
        <a:graphic>
          <a:graphicData uri="http://schemas.openxmlformats.org/drawingml/2006/chart">
            <c:chart xmlns:c="http://schemas.openxmlformats.org/drawingml/2006/chart" xmlns:r="http://schemas.openxmlformats.org/officeDocument/2006/relationships" r:id="rId54"/>
          </a:graphicData>
        </a:graphic>
      </p:graphicFrame>
      <p:sp>
        <p:nvSpPr>
          <p:cNvPr id="278" name="Isosceles Triangle 277">
            <a:extLst>
              <a:ext uri="{FF2B5EF4-FFF2-40B4-BE49-F238E27FC236}">
                <a16:creationId xmlns:a16="http://schemas.microsoft.com/office/drawing/2014/main" id="{543CD938-4D41-4B44-8645-C87D6F6684CF}"/>
              </a:ext>
            </a:extLst>
          </p:cNvPr>
          <p:cNvSpPr/>
          <p:nvPr/>
        </p:nvSpPr>
        <p:spPr>
          <a:xfrm rot="5400000">
            <a:off x="2626901" y="2638304"/>
            <a:ext cx="723761"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79" name="Isosceles Triangle 278">
            <a:extLst>
              <a:ext uri="{FF2B5EF4-FFF2-40B4-BE49-F238E27FC236}">
                <a16:creationId xmlns:a16="http://schemas.microsoft.com/office/drawing/2014/main" id="{17CB177E-97CF-4880-AB11-5427B47E933C}"/>
              </a:ext>
            </a:extLst>
          </p:cNvPr>
          <p:cNvSpPr/>
          <p:nvPr/>
        </p:nvSpPr>
        <p:spPr>
          <a:xfrm rot="5400000">
            <a:off x="2636366" y="5144046"/>
            <a:ext cx="679628"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82" name="TextBox 281">
            <a:extLst>
              <a:ext uri="{FF2B5EF4-FFF2-40B4-BE49-F238E27FC236}">
                <a16:creationId xmlns:a16="http://schemas.microsoft.com/office/drawing/2014/main" id="{69AF79AB-99CB-4E65-A2B6-C30CA6FA6257}"/>
              </a:ext>
            </a:extLst>
          </p:cNvPr>
          <p:cNvSpPr txBox="1"/>
          <p:nvPr/>
        </p:nvSpPr>
        <p:spPr>
          <a:xfrm>
            <a:off x="721482" y="4522429"/>
            <a:ext cx="1903935" cy="27595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a:t>
            </a:r>
            <a:r>
              <a:rPr lang="en-US" sz="1200" b="1" u="sng" dirty="0" err="1">
                <a:latin typeface="Corbel" panose="020B0503020204020204" pitchFamily="34" charset="0"/>
              </a:rPr>
              <a:t>Boda</a:t>
            </a:r>
            <a:r>
              <a:rPr lang="en-US" sz="1200" b="1" u="sng" dirty="0">
                <a:latin typeface="Corbel" panose="020B0503020204020204" pitchFamily="34" charset="0"/>
              </a:rPr>
              <a:t> request</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Generated in the </a:t>
            </a:r>
            <a:r>
              <a:rPr lang="en-US" sz="1200" b="1" u="sng" dirty="0">
                <a:latin typeface="Corbel" panose="020B0503020204020204" pitchFamily="34" charset="0"/>
              </a:rPr>
              <a:t>7</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graphicFrame>
        <p:nvGraphicFramePr>
          <p:cNvPr id="105" name="Chart 104">
            <a:extLst>
              <a:ext uri="{FF2B5EF4-FFF2-40B4-BE49-F238E27FC236}">
                <a16:creationId xmlns:a16="http://schemas.microsoft.com/office/drawing/2014/main" id="{733E0F29-2C3A-448F-96D0-CC0AC76AC05D}"/>
              </a:ext>
            </a:extLst>
          </p:cNvPr>
          <p:cNvGraphicFramePr/>
          <p:nvPr>
            <p:custDataLst>
              <p:tags r:id="rId22"/>
            </p:custDataLst>
            <p:extLst>
              <p:ext uri="{D42A27DB-BD31-4B8C-83A1-F6EECF244321}">
                <p14:modId xmlns:p14="http://schemas.microsoft.com/office/powerpoint/2010/main" val="1617340268"/>
              </p:ext>
            </p:extLst>
          </p:nvPr>
        </p:nvGraphicFramePr>
        <p:xfrm>
          <a:off x="3270250" y="4130675"/>
          <a:ext cx="8683625" cy="2259013"/>
        </p:xfrm>
        <a:graphic>
          <a:graphicData uri="http://schemas.openxmlformats.org/drawingml/2006/chart">
            <c:chart xmlns:c="http://schemas.openxmlformats.org/drawingml/2006/chart" xmlns:r="http://schemas.openxmlformats.org/officeDocument/2006/relationships" r:id="rId55"/>
          </a:graphicData>
        </a:graphic>
      </p:graphicFrame>
      <p:sp>
        <p:nvSpPr>
          <p:cNvPr id="159" name="Rectangle 158">
            <a:extLst>
              <a:ext uri="{FF2B5EF4-FFF2-40B4-BE49-F238E27FC236}">
                <a16:creationId xmlns:a16="http://schemas.microsoft.com/office/drawing/2014/main" id="{9047E4E6-DE35-4D55-A0BE-2073D627AD33}"/>
              </a:ext>
            </a:extLst>
          </p:cNvPr>
          <p:cNvSpPr/>
          <p:nvPr>
            <p:custDataLst>
              <p:tags r:id="rId23"/>
            </p:custDataLst>
          </p:nvPr>
        </p:nvSpPr>
        <p:spPr bwMode="auto">
          <a:xfrm>
            <a:off x="8453438" y="6365875"/>
            <a:ext cx="750888"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8DB73C1F-D0D6-4F82-AE4F-60792B557E23}" type="datetime'''''Thu''''''''''''r''''s''''''''''''da''''y'''''''''">
              <a:rPr kumimoji="0" lang="en-US" altLang="en-US" sz="1400" b="0" i="0" u="none" strike="noStrike" kern="1200" cap="none" spc="0" normalizeH="0" baseline="0" noProof="0" smtClean="0">
                <a:ln>
                  <a:noFill/>
                </a:ln>
                <a:solidFill>
                  <a:srgbClr val="262626"/>
                </a:solidFill>
                <a:effectLst/>
                <a:uLnTx/>
                <a:uFillTx/>
                <a:latin typeface="Arial"/>
                <a:ea typeface="+mn-ea"/>
                <a:cs typeface="+mn-cs"/>
              </a:rPr>
              <a:pPr marL="0" marR="0" lvl="0" indent="0" algn="ctr" defTabSz="914400" rtl="0" eaLnBrk="1" fontAlgn="auto" latinLnBrk="0" hangingPunct="1">
                <a:lnSpc>
                  <a:spcPct val="100000"/>
                </a:lnSpc>
                <a:spcBef>
                  <a:spcPct val="0"/>
                </a:spcBef>
                <a:spcAft>
                  <a:spcPct val="0"/>
                </a:spcAft>
                <a:buClrTx/>
                <a:buSzTx/>
                <a:buFontTx/>
                <a:buNone/>
                <a:tabLst/>
                <a:defRPr/>
              </a:pPr>
              <a:t>Thursday</a:t>
            </a:fld>
            <a:endParaRPr kumimoji="0" lang="en-US" sz="1400" b="0" i="0" u="none" strike="noStrike" kern="1200" cap="none" spc="0" normalizeH="0" baseline="0" noProof="0">
              <a:ln>
                <a:noFill/>
              </a:ln>
              <a:solidFill>
                <a:srgbClr val="262626"/>
              </a:solidFill>
              <a:effectLst/>
              <a:uLnTx/>
              <a:uFillTx/>
              <a:latin typeface="Arial"/>
              <a:ea typeface="+mn-ea"/>
              <a:cs typeface="+mn-cs"/>
            </a:endParaRPr>
          </a:p>
        </p:txBody>
      </p:sp>
      <p:sp>
        <p:nvSpPr>
          <p:cNvPr id="453" name="Rectangle 452">
            <a:extLst>
              <a:ext uri="{FF2B5EF4-FFF2-40B4-BE49-F238E27FC236}">
                <a16:creationId xmlns:a16="http://schemas.microsoft.com/office/drawing/2014/main" id="{1F13ED5A-4C64-4F47-835E-E3E74057139E}"/>
              </a:ext>
            </a:extLst>
          </p:cNvPr>
          <p:cNvSpPr/>
          <p:nvPr>
            <p:custDataLst>
              <p:tags r:id="rId24"/>
            </p:custDataLst>
          </p:nvPr>
        </p:nvSpPr>
        <p:spPr bwMode="gray">
          <a:xfrm>
            <a:off x="3576638" y="5672138"/>
            <a:ext cx="33337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29D7C4DC-35B0-4413-9A8D-A068EC0064C6}" type="datetime'''''''9'''''''',6''''''''''''''''''2''''''''''''''''''''''6'">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9,626</a:t>
            </a:fld>
            <a:b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23F17FFC-535E-427D-A5DD-11B47B500645}" type="datetime'''''''7''''5''''''''''''''''''''''%'''''''''''''''">
              <a:rPr lang="en-US" altLang="en-US" sz="1000" smtClean="0">
                <a:solidFill>
                  <a:srgbClr val="FFFFFF"/>
                </a:solidFill>
                <a:latin typeface="Corbel" panose="020B0503020204020204" pitchFamily="34" charset="0"/>
                <a:sym typeface="Corbel" panose="020B0503020204020204" pitchFamily="34" charset="0"/>
              </a:rPr>
              <a:pPr/>
              <a:t>75%</a:t>
            </a:fld>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56" name="Rectangle 455">
            <a:extLst>
              <a:ext uri="{FF2B5EF4-FFF2-40B4-BE49-F238E27FC236}">
                <a16:creationId xmlns:a16="http://schemas.microsoft.com/office/drawing/2014/main" id="{64BB1F33-03CD-417E-8C71-87A1E3201FD9}"/>
              </a:ext>
            </a:extLst>
          </p:cNvPr>
          <p:cNvSpPr/>
          <p:nvPr>
            <p:custDataLst>
              <p:tags r:id="rId25"/>
            </p:custDataLst>
          </p:nvPr>
        </p:nvSpPr>
        <p:spPr bwMode="gray">
          <a:xfrm>
            <a:off x="5227638" y="5842000"/>
            <a:ext cx="3381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9CA5E615-F9DF-4131-A948-2A180E0C0C03}" type="datetime'6'',''''''''''''''''''''''''''''''''''''33''''''''4'''''''">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6,334</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EEDF8308-682C-4A1B-8AFB-C23C6ADD16EF}" type="datetime'''''''2''''''''''''''''''''''''''''''''5''%'''''''''''''''''">
              <a:rPr lang="en-US" altLang="en-US" sz="1000" smtClean="0">
                <a:solidFill>
                  <a:srgbClr val="FFFFFF"/>
                </a:solidFill>
                <a:latin typeface="Corbel" panose="020B0503020204020204" pitchFamily="34" charset="0"/>
                <a:sym typeface="Corbel" panose="020B0503020204020204" pitchFamily="34" charset="0"/>
              </a:rPr>
              <a:pPr/>
              <a:t>25%</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70" name="Rectangle 169">
            <a:extLst>
              <a:ext uri="{FF2B5EF4-FFF2-40B4-BE49-F238E27FC236}">
                <a16:creationId xmlns:a16="http://schemas.microsoft.com/office/drawing/2014/main" id="{DB25CAD5-2F0F-4A03-9BEE-9AD928D2FEB3}"/>
              </a:ext>
            </a:extLst>
          </p:cNvPr>
          <p:cNvSpPr/>
          <p:nvPr>
            <p:custDataLst>
              <p:tags r:id="rId26"/>
            </p:custDataLst>
          </p:nvPr>
        </p:nvSpPr>
        <p:spPr bwMode="auto">
          <a:xfrm>
            <a:off x="9793288" y="6365875"/>
            <a:ext cx="504825"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E2E87801-6069-4C7C-AFAC-846441EB9A72}" type="datetime'''''''''''''''F''''''''''r''i''''''''''''''''''''''''d''ay'">
              <a:rPr kumimoji="0" lang="en-US" altLang="en-US" sz="1400" b="0" i="0" u="none" strike="noStrike" kern="1200" cap="none" spc="0" normalizeH="0" baseline="0" noProof="0" smtClean="0">
                <a:ln>
                  <a:noFill/>
                </a:ln>
                <a:solidFill>
                  <a:srgbClr val="262626"/>
                </a:solidFill>
                <a:effectLst/>
                <a:uLnTx/>
                <a:uFillTx/>
                <a:latin typeface="Arial"/>
                <a:ea typeface="+mn-ea"/>
                <a:cs typeface="+mn-cs"/>
              </a:rPr>
              <a:pPr marL="0" marR="0" lvl="0" indent="0" algn="ctr" defTabSz="914400" rtl="0" eaLnBrk="1" fontAlgn="auto" latinLnBrk="0" hangingPunct="1">
                <a:lnSpc>
                  <a:spcPct val="100000"/>
                </a:lnSpc>
                <a:spcBef>
                  <a:spcPct val="0"/>
                </a:spcBef>
                <a:spcAft>
                  <a:spcPct val="0"/>
                </a:spcAft>
                <a:buClrTx/>
                <a:buSzTx/>
                <a:buFontTx/>
                <a:buNone/>
                <a:tabLst/>
                <a:defRPr/>
              </a:pPr>
              <a:t>Friday</a:t>
            </a:fld>
            <a:endParaRPr kumimoji="0" lang="en-US" sz="1400" b="0" i="0" u="none" strike="noStrike" kern="1200" cap="none" spc="0" normalizeH="0" baseline="0" noProof="0">
              <a:ln>
                <a:noFill/>
              </a:ln>
              <a:solidFill>
                <a:srgbClr val="262626"/>
              </a:solidFill>
              <a:effectLst/>
              <a:uLnTx/>
              <a:uFillTx/>
              <a:latin typeface="Arial"/>
              <a:ea typeface="+mn-ea"/>
              <a:cs typeface="+mn-cs"/>
            </a:endParaRPr>
          </a:p>
        </p:txBody>
      </p:sp>
      <p:sp>
        <p:nvSpPr>
          <p:cNvPr id="455" name="Rectangle 454">
            <a:extLst>
              <a:ext uri="{FF2B5EF4-FFF2-40B4-BE49-F238E27FC236}">
                <a16:creationId xmlns:a16="http://schemas.microsoft.com/office/drawing/2014/main" id="{B329A991-0A18-4AF5-96D4-A4910FFEFC56}"/>
              </a:ext>
            </a:extLst>
          </p:cNvPr>
          <p:cNvSpPr/>
          <p:nvPr>
            <p:custDataLst>
              <p:tags r:id="rId27"/>
            </p:custDataLst>
          </p:nvPr>
        </p:nvSpPr>
        <p:spPr bwMode="gray">
          <a:xfrm>
            <a:off x="4773613" y="5187950"/>
            <a:ext cx="3762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3E8ACDC6-0080-44F1-9027-0965630824B1}" type="datetime'1''''8'''''''',9''''''8''''''''''''''''''''7'''''''''''''''">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18,987</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E9138720-0820-4A84-AC37-1919E88923EC}" type="datetime'''''''''7''''''''''''''''''''''''''5''''''''''''''''%'">
              <a:rPr lang="en-US" altLang="en-US" sz="1000" smtClean="0">
                <a:solidFill>
                  <a:srgbClr val="FFFFFF"/>
                </a:solidFill>
                <a:latin typeface="Corbel" panose="020B0503020204020204" pitchFamily="34" charset="0"/>
                <a:sym typeface="Corbel" panose="020B0503020204020204" pitchFamily="34" charset="0"/>
              </a:rPr>
              <a:pPr/>
              <a:t>75%</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54" name="Rectangle 453">
            <a:extLst>
              <a:ext uri="{FF2B5EF4-FFF2-40B4-BE49-F238E27FC236}">
                <a16:creationId xmlns:a16="http://schemas.microsoft.com/office/drawing/2014/main" id="{F0849E92-75AF-432A-838F-AB7FEDE75238}"/>
              </a:ext>
            </a:extLst>
          </p:cNvPr>
          <p:cNvSpPr/>
          <p:nvPr>
            <p:custDataLst>
              <p:tags r:id="rId28"/>
            </p:custDataLst>
          </p:nvPr>
        </p:nvSpPr>
        <p:spPr bwMode="gray">
          <a:xfrm>
            <a:off x="4010025" y="6007100"/>
            <a:ext cx="3381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E9DFE16D-2F33-45B6-950E-CDA15491F1E3}" type="datetime'''''''''3'''''''''',1''''''''''''''''''''''6''''''''6'">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3,166</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8BEEEB4C-D379-4FDB-8C6B-9AA11A061BB6}" type="datetime'''''''''''2''''''''''''''5''''''''''''''''''%'''''''''''''">
              <a:rPr lang="en-US" altLang="en-US" sz="1000" smtClean="0">
                <a:solidFill>
                  <a:srgbClr val="FFFFFF"/>
                </a:solidFill>
                <a:latin typeface="Corbel" panose="020B0503020204020204" pitchFamily="34" charset="0"/>
                <a:sym typeface="Corbel" panose="020B0503020204020204" pitchFamily="34" charset="0"/>
              </a:rPr>
              <a:pPr/>
              <a:t>25%</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57" name="Rectangle 456">
            <a:extLst>
              <a:ext uri="{FF2B5EF4-FFF2-40B4-BE49-F238E27FC236}">
                <a16:creationId xmlns:a16="http://schemas.microsoft.com/office/drawing/2014/main" id="{54DB8127-985A-4DDA-858D-38F3F0FEB2D7}"/>
              </a:ext>
            </a:extLst>
          </p:cNvPr>
          <p:cNvSpPr/>
          <p:nvPr>
            <p:custDataLst>
              <p:tags r:id="rId29"/>
            </p:custDataLst>
          </p:nvPr>
        </p:nvSpPr>
        <p:spPr bwMode="gray">
          <a:xfrm>
            <a:off x="5989638" y="5145088"/>
            <a:ext cx="3746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5BDBF30C-DCD8-4AAD-AB70-88943E0DF651}" type="datetime'''''19,''''8''''''''''''''''3''''''''''5'">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19,835</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EF763AD6-1495-4D65-8A00-198653605723}" type="datetime'''''''''''7''''''7''''''''%'''''''''''''''''''''''''''''''">
              <a:rPr lang="en-US" altLang="en-US" sz="1000" smtClean="0">
                <a:solidFill>
                  <a:srgbClr val="FFFFFF"/>
                </a:solidFill>
                <a:latin typeface="Corbel" panose="020B0503020204020204" pitchFamily="34" charset="0"/>
                <a:sym typeface="Corbel" panose="020B0503020204020204" pitchFamily="34" charset="0"/>
              </a:rPr>
              <a:pPr/>
              <a:t>77%</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37" name="Rectangle 36">
            <a:extLst>
              <a:ext uri="{FF2B5EF4-FFF2-40B4-BE49-F238E27FC236}">
                <a16:creationId xmlns:a16="http://schemas.microsoft.com/office/drawing/2014/main" id="{ABAC92FF-00ED-41B8-96AE-FD4C84A34BE5}"/>
              </a:ext>
            </a:extLst>
          </p:cNvPr>
          <p:cNvSpPr/>
          <p:nvPr>
            <p:custDataLst>
              <p:tags r:id="rId30"/>
            </p:custDataLst>
          </p:nvPr>
        </p:nvSpPr>
        <p:spPr bwMode="auto">
          <a:xfrm>
            <a:off x="3654425" y="6365875"/>
            <a:ext cx="614363"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4E952B0E-165B-4836-9723-DB9E80E40AB5}" type="datetime'''S''u''''''nd''''''''''''''''''a''''''''y'''''''''''''''''''">
              <a:rPr kumimoji="0" lang="en-US" altLang="en-US" sz="1400" b="0" i="0" u="none" strike="noStrike" kern="1200" cap="none" spc="0" normalizeH="0" baseline="0" noProof="0" smtClean="0">
                <a:ln>
                  <a:noFill/>
                </a:ln>
                <a:solidFill>
                  <a:srgbClr val="262626"/>
                </a:solidFill>
                <a:effectLst/>
                <a:uLnTx/>
                <a:uFillTx/>
                <a:latin typeface="Arial"/>
                <a:ea typeface="+mn-ea"/>
                <a:cs typeface="+mn-cs"/>
              </a:rPr>
              <a:pPr marL="0" marR="0" lvl="0" indent="0" algn="ctr" defTabSz="914400" rtl="0" eaLnBrk="1" fontAlgn="auto" latinLnBrk="0" hangingPunct="1">
                <a:lnSpc>
                  <a:spcPct val="100000"/>
                </a:lnSpc>
                <a:spcBef>
                  <a:spcPct val="0"/>
                </a:spcBef>
                <a:spcAft>
                  <a:spcPct val="0"/>
                </a:spcAft>
                <a:buClrTx/>
                <a:buSzTx/>
                <a:buFontTx/>
                <a:buNone/>
                <a:tabLst/>
                <a:defRPr/>
              </a:pPr>
              <a:t>Sunday</a:t>
            </a:fld>
            <a:endParaRPr kumimoji="0" lang="en-US" sz="1400" b="0" i="0" u="none" strike="noStrike" kern="1200" cap="none" spc="0" normalizeH="0" baseline="0" noProof="0">
              <a:ln>
                <a:noFill/>
              </a:ln>
              <a:solidFill>
                <a:srgbClr val="262626"/>
              </a:solidFill>
              <a:effectLst/>
              <a:uLnTx/>
              <a:uFillTx/>
              <a:latin typeface="Arial"/>
              <a:ea typeface="+mn-ea"/>
              <a:cs typeface="+mn-cs"/>
            </a:endParaRPr>
          </a:p>
        </p:txBody>
      </p:sp>
      <p:sp>
        <p:nvSpPr>
          <p:cNvPr id="149" name="Rectangle 148">
            <a:extLst>
              <a:ext uri="{FF2B5EF4-FFF2-40B4-BE49-F238E27FC236}">
                <a16:creationId xmlns:a16="http://schemas.microsoft.com/office/drawing/2014/main" id="{CEF942B7-7AE9-47B6-9006-11AD42503476}"/>
              </a:ext>
            </a:extLst>
          </p:cNvPr>
          <p:cNvSpPr/>
          <p:nvPr>
            <p:custDataLst>
              <p:tags r:id="rId31"/>
            </p:custDataLst>
          </p:nvPr>
        </p:nvSpPr>
        <p:spPr bwMode="auto">
          <a:xfrm>
            <a:off x="4857750" y="6365875"/>
            <a:ext cx="642938"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5BB29CB9-F484-4E23-B4A7-C5E7A57EA604}" type="datetime'Mo''''''''''''''''''''''n''''''''''''d''''''''''''a''''''''y'">
              <a:rPr kumimoji="0" lang="en-US" altLang="en-US" sz="1400" b="0" i="0" u="none" strike="noStrike" kern="1200" cap="none" spc="0" normalizeH="0" baseline="0" noProof="0" smtClean="0">
                <a:ln>
                  <a:noFill/>
                </a:ln>
                <a:solidFill>
                  <a:srgbClr val="262626"/>
                </a:solidFill>
                <a:effectLst/>
                <a:uLnTx/>
                <a:uFillTx/>
                <a:latin typeface="Arial"/>
                <a:ea typeface="+mn-ea"/>
                <a:cs typeface="+mn-cs"/>
              </a:rPr>
              <a:pPr marL="0" marR="0" lvl="0" indent="0" algn="ctr" defTabSz="914400" rtl="0" eaLnBrk="1" fontAlgn="auto" latinLnBrk="0" hangingPunct="1">
                <a:lnSpc>
                  <a:spcPct val="100000"/>
                </a:lnSpc>
                <a:spcBef>
                  <a:spcPct val="0"/>
                </a:spcBef>
                <a:spcAft>
                  <a:spcPct val="0"/>
                </a:spcAft>
                <a:buClrTx/>
                <a:buSzTx/>
                <a:buFontTx/>
                <a:buNone/>
                <a:tabLst/>
                <a:defRPr/>
              </a:pPr>
              <a:t>Monday</a:t>
            </a:fld>
            <a:endParaRPr kumimoji="0" lang="en-US" sz="1400" b="0" i="0" u="none" strike="noStrike" kern="1200" cap="none" spc="0" normalizeH="0" baseline="0" noProof="0">
              <a:ln>
                <a:noFill/>
              </a:ln>
              <a:solidFill>
                <a:srgbClr val="262626"/>
              </a:solidFill>
              <a:effectLst/>
              <a:uLnTx/>
              <a:uFillTx/>
              <a:latin typeface="Arial"/>
              <a:ea typeface="+mn-ea"/>
              <a:cs typeface="+mn-cs"/>
            </a:endParaRPr>
          </a:p>
        </p:txBody>
      </p:sp>
      <p:sp>
        <p:nvSpPr>
          <p:cNvPr id="462" name="Rectangle 461">
            <a:extLst>
              <a:ext uri="{FF2B5EF4-FFF2-40B4-BE49-F238E27FC236}">
                <a16:creationId xmlns:a16="http://schemas.microsoft.com/office/drawing/2014/main" id="{110B71FE-634D-4B39-8876-F22D2F853B9F}"/>
              </a:ext>
            </a:extLst>
          </p:cNvPr>
          <p:cNvSpPr/>
          <p:nvPr>
            <p:custDataLst>
              <p:tags r:id="rId32"/>
            </p:custDataLst>
          </p:nvPr>
        </p:nvSpPr>
        <p:spPr bwMode="gray">
          <a:xfrm>
            <a:off x="8874125" y="5856288"/>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7095E65-DAFA-4F59-A9AC-3D562E06EB6B}" type="datetime'''6'',''''''''''''''''''''''''''''0''77'''''''''''''''''''">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6,077</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F6142444-C4F9-4F4C-81B4-309AE3CCCAD0}" type="datetime'24''%'''''''''''''''''''''''">
              <a:rPr lang="en-US" altLang="en-US" sz="1000" smtClean="0">
                <a:solidFill>
                  <a:srgbClr val="FFFFFF"/>
                </a:solidFill>
                <a:latin typeface="Corbel" panose="020B0503020204020204" pitchFamily="34" charset="0"/>
                <a:sym typeface="Corbel" panose="020B0503020204020204" pitchFamily="34" charset="0"/>
              </a:rPr>
              <a:pPr/>
              <a:t>24%</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58" name="Rectangle 457">
            <a:extLst>
              <a:ext uri="{FF2B5EF4-FFF2-40B4-BE49-F238E27FC236}">
                <a16:creationId xmlns:a16="http://schemas.microsoft.com/office/drawing/2014/main" id="{8BDBD4C4-9F4F-4ECD-9D2E-A4A1431EDB3E}"/>
              </a:ext>
            </a:extLst>
          </p:cNvPr>
          <p:cNvSpPr/>
          <p:nvPr>
            <p:custDataLst>
              <p:tags r:id="rId33"/>
            </p:custDataLst>
          </p:nvPr>
        </p:nvSpPr>
        <p:spPr bwMode="gray">
          <a:xfrm>
            <a:off x="6445251" y="5854700"/>
            <a:ext cx="3349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6A99150A-1A38-45AC-9361-631CC1E51CF3}" type="datetime'''''''''''''''6'''''''''',''''''''''0''''''9''''0'''''">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6,090</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D91CA6C3-1633-46A2-B02D-71B5AE3FEB94}" type="datetime'''''''23''''''''''''''%'''''''''''''''''''''''''">
              <a:rPr lang="en-US" altLang="en-US" sz="1000" smtClean="0">
                <a:solidFill>
                  <a:srgbClr val="FFFFFF"/>
                </a:solidFill>
                <a:latin typeface="Corbel" panose="020B0503020204020204" pitchFamily="34" charset="0"/>
                <a:sym typeface="Corbel" panose="020B0503020204020204" pitchFamily="34" charset="0"/>
              </a:rPr>
              <a:pPr/>
              <a:t>23%</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53" name="Rectangle 152">
            <a:extLst>
              <a:ext uri="{FF2B5EF4-FFF2-40B4-BE49-F238E27FC236}">
                <a16:creationId xmlns:a16="http://schemas.microsoft.com/office/drawing/2014/main" id="{E7D21741-B5D4-4AB6-ABDD-8E99B57AF928}"/>
              </a:ext>
            </a:extLst>
          </p:cNvPr>
          <p:cNvSpPr/>
          <p:nvPr>
            <p:custDataLst>
              <p:tags r:id="rId34"/>
            </p:custDataLst>
          </p:nvPr>
        </p:nvSpPr>
        <p:spPr bwMode="auto">
          <a:xfrm>
            <a:off x="6051550" y="6365875"/>
            <a:ext cx="68580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83622746-CF32-4401-A54B-82156D7DC167}" type="datetime'''''''Tue''''''''''''''''''''s''''''''''day'''''''">
              <a:rPr kumimoji="0" lang="en-US" altLang="en-US" sz="1400" b="0" i="0" u="none" strike="noStrike" kern="1200" cap="none" spc="0" normalizeH="0" baseline="0" noProof="0" smtClean="0">
                <a:ln>
                  <a:noFill/>
                </a:ln>
                <a:solidFill>
                  <a:srgbClr val="262626"/>
                </a:solidFill>
                <a:effectLst/>
                <a:uLnTx/>
                <a:uFillTx/>
                <a:latin typeface="Arial"/>
                <a:ea typeface="+mn-ea"/>
                <a:cs typeface="+mn-cs"/>
              </a:rPr>
              <a:pPr marL="0" marR="0" lvl="0" indent="0" algn="ctr" defTabSz="914400" rtl="0" eaLnBrk="1" fontAlgn="auto" latinLnBrk="0" hangingPunct="1">
                <a:lnSpc>
                  <a:spcPct val="100000"/>
                </a:lnSpc>
                <a:spcBef>
                  <a:spcPct val="0"/>
                </a:spcBef>
                <a:spcAft>
                  <a:spcPct val="0"/>
                </a:spcAft>
                <a:buClrTx/>
                <a:buSzTx/>
                <a:buFontTx/>
                <a:buNone/>
                <a:tabLst/>
                <a:defRPr/>
              </a:pPr>
              <a:t>Tuesday</a:t>
            </a:fld>
            <a:endParaRPr kumimoji="0" lang="en-US" sz="1400" b="0" i="0" u="none" strike="noStrike" kern="1200" cap="none" spc="0" normalizeH="0" baseline="0" noProof="0">
              <a:ln>
                <a:noFill/>
              </a:ln>
              <a:solidFill>
                <a:srgbClr val="262626"/>
              </a:solidFill>
              <a:effectLst/>
              <a:uLnTx/>
              <a:uFillTx/>
              <a:latin typeface="Arial"/>
              <a:ea typeface="+mn-ea"/>
              <a:cs typeface="+mn-cs"/>
            </a:endParaRPr>
          </a:p>
        </p:txBody>
      </p:sp>
      <p:sp>
        <p:nvSpPr>
          <p:cNvPr id="459" name="Rectangle 458">
            <a:extLst>
              <a:ext uri="{FF2B5EF4-FFF2-40B4-BE49-F238E27FC236}">
                <a16:creationId xmlns:a16="http://schemas.microsoft.com/office/drawing/2014/main" id="{1877C4B4-A773-4CBB-94A5-5A70BD149EF9}"/>
              </a:ext>
            </a:extLst>
          </p:cNvPr>
          <p:cNvSpPr/>
          <p:nvPr>
            <p:custDataLst>
              <p:tags r:id="rId35"/>
            </p:custDataLst>
          </p:nvPr>
        </p:nvSpPr>
        <p:spPr bwMode="gray">
          <a:xfrm>
            <a:off x="7200900" y="5122863"/>
            <a:ext cx="3889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F9E1D1B0-DA17-4A90-8853-8D2B295351FD}" type="datetime'2''''''''0'''''''''''''''''''',''''''''''2''5''''''''''''0'''">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20,250</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26F0DA28-5908-4EFC-8333-82C6DDC16947}" type="datetime'''''''''''7''''''6''''%'''''''''''''''''''''''''''''''">
              <a:rPr lang="en-US" altLang="en-US" sz="1000" smtClean="0">
                <a:solidFill>
                  <a:srgbClr val="FFFFFF"/>
                </a:solidFill>
                <a:latin typeface="Corbel" panose="020B0503020204020204" pitchFamily="34" charset="0"/>
                <a:sym typeface="Corbel" panose="020B0503020204020204" pitchFamily="34" charset="0"/>
              </a:rPr>
              <a:pPr/>
              <a:t>76%</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66" name="Rectangle 465">
            <a:extLst>
              <a:ext uri="{FF2B5EF4-FFF2-40B4-BE49-F238E27FC236}">
                <a16:creationId xmlns:a16="http://schemas.microsoft.com/office/drawing/2014/main" id="{2E4BA5E0-7157-49AC-937F-DB8DFC699B5A}"/>
              </a:ext>
            </a:extLst>
          </p:cNvPr>
          <p:cNvSpPr/>
          <p:nvPr>
            <p:custDataLst>
              <p:tags r:id="rId36"/>
            </p:custDataLst>
          </p:nvPr>
        </p:nvSpPr>
        <p:spPr bwMode="gray">
          <a:xfrm>
            <a:off x="11307763" y="5935663"/>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4268B5B8-8DF9-4E9A-BF02-F9836208F34B}" type="datetime'''''''''''''''''''''''''4,''''''''''''5''''''51'">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4,551</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D3959582-B47C-45A2-A884-B9BD350C6B70}" type="datetime'''''''''''''''''''2''''''''''2''%'''''''''">
              <a:rPr lang="en-US" altLang="en-US" sz="1000" smtClean="0">
                <a:solidFill>
                  <a:srgbClr val="FFFFFF"/>
                </a:solidFill>
                <a:latin typeface="Corbel" panose="020B0503020204020204" pitchFamily="34" charset="0"/>
                <a:sym typeface="Corbel" panose="020B0503020204020204" pitchFamily="34" charset="0"/>
              </a:rPr>
              <a:pPr/>
              <a:t>22%</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60" name="Rectangle 459">
            <a:extLst>
              <a:ext uri="{FF2B5EF4-FFF2-40B4-BE49-F238E27FC236}">
                <a16:creationId xmlns:a16="http://schemas.microsoft.com/office/drawing/2014/main" id="{A54D081A-D2E9-4843-A43C-32A37E7F78C2}"/>
              </a:ext>
            </a:extLst>
          </p:cNvPr>
          <p:cNvSpPr/>
          <p:nvPr>
            <p:custDataLst>
              <p:tags r:id="rId37"/>
            </p:custDataLst>
          </p:nvPr>
        </p:nvSpPr>
        <p:spPr bwMode="gray">
          <a:xfrm>
            <a:off x="7658100" y="5838825"/>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9C06B09-5EAA-478D-AF87-CC05C340DADE}" type="datetime'6,''''''''''''4''''''''1''''''2'''''''''''">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6,412</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077D8EEA-3A3A-4B02-83C5-C38E2EE83EA8}" type="datetime'2''''''''''''''''''''4''''''''''''''''''''''''''''''''''%'''">
              <a:rPr lang="en-US" altLang="en-US" sz="1000" smtClean="0">
                <a:solidFill>
                  <a:srgbClr val="FFFFFF"/>
                </a:solidFill>
                <a:latin typeface="Corbel" panose="020B0503020204020204" pitchFamily="34" charset="0"/>
                <a:sym typeface="Corbel" panose="020B0503020204020204" pitchFamily="34" charset="0"/>
              </a:rPr>
              <a:pPr/>
              <a:t>24%</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55" name="Rectangle 154">
            <a:extLst>
              <a:ext uri="{FF2B5EF4-FFF2-40B4-BE49-F238E27FC236}">
                <a16:creationId xmlns:a16="http://schemas.microsoft.com/office/drawing/2014/main" id="{956B6CFE-D502-4020-85A7-9EE083BD21D8}"/>
              </a:ext>
            </a:extLst>
          </p:cNvPr>
          <p:cNvSpPr/>
          <p:nvPr>
            <p:custDataLst>
              <p:tags r:id="rId38"/>
            </p:custDataLst>
          </p:nvPr>
        </p:nvSpPr>
        <p:spPr bwMode="auto">
          <a:xfrm>
            <a:off x="7138988" y="6365875"/>
            <a:ext cx="94615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0086E089-29BA-47A3-8959-FB55872B4753}" type="datetime'''''W''edn''e''''''''''''''''sd''ay'''''''''''''''''''''''''''">
              <a:rPr kumimoji="0" lang="en-US" altLang="en-US" sz="1400" b="0" i="0" u="none" strike="noStrike" kern="1200" cap="none" spc="0" normalizeH="0" baseline="0" noProof="0" smtClean="0">
                <a:ln>
                  <a:noFill/>
                </a:ln>
                <a:solidFill>
                  <a:srgbClr val="262626"/>
                </a:solidFill>
                <a:effectLst/>
                <a:uLnTx/>
                <a:uFillTx/>
                <a:latin typeface="Arial"/>
                <a:ea typeface="+mn-ea"/>
                <a:cs typeface="+mn-cs"/>
              </a:rPr>
              <a:pPr marL="0" marR="0" lvl="0" indent="0" algn="ctr" defTabSz="914400" rtl="0" eaLnBrk="1" fontAlgn="auto" latinLnBrk="0" hangingPunct="1">
                <a:lnSpc>
                  <a:spcPct val="100000"/>
                </a:lnSpc>
                <a:spcBef>
                  <a:spcPct val="0"/>
                </a:spcBef>
                <a:spcAft>
                  <a:spcPct val="0"/>
                </a:spcAft>
                <a:buClrTx/>
                <a:buSzTx/>
                <a:buFontTx/>
                <a:buNone/>
                <a:tabLst/>
                <a:defRPr/>
              </a:pPr>
              <a:t>Wednesday</a:t>
            </a:fld>
            <a:endParaRPr kumimoji="0" lang="en-US" sz="1400" b="0" i="0" u="none" strike="noStrike" kern="1200" cap="none" spc="0" normalizeH="0" baseline="0" noProof="0">
              <a:ln>
                <a:noFill/>
              </a:ln>
              <a:solidFill>
                <a:srgbClr val="262626"/>
              </a:solidFill>
              <a:effectLst/>
              <a:uLnTx/>
              <a:uFillTx/>
              <a:latin typeface="Arial"/>
              <a:ea typeface="+mn-ea"/>
              <a:cs typeface="+mn-cs"/>
            </a:endParaRPr>
          </a:p>
        </p:txBody>
      </p:sp>
      <p:sp>
        <p:nvSpPr>
          <p:cNvPr id="461" name="Rectangle 460">
            <a:extLst>
              <a:ext uri="{FF2B5EF4-FFF2-40B4-BE49-F238E27FC236}">
                <a16:creationId xmlns:a16="http://schemas.microsoft.com/office/drawing/2014/main" id="{9B2C4399-8920-41E3-B8EE-44E55BBBF824}"/>
              </a:ext>
            </a:extLst>
          </p:cNvPr>
          <p:cNvSpPr/>
          <p:nvPr>
            <p:custDataLst>
              <p:tags r:id="rId39"/>
            </p:custDataLst>
          </p:nvPr>
        </p:nvSpPr>
        <p:spPr bwMode="gray">
          <a:xfrm>
            <a:off x="8431214" y="5170488"/>
            <a:ext cx="3603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4D2900EC-DC82-43F7-B6FE-D317B986843E}" type="datetime'''''''''''''''1''''''''''''''''''''''''''9,''''33''7'''">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19,337</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4FC39229-1A31-4D68-B563-5A39719EA574}" type="datetime'''''7''''6''''''''''%'''''''''''''''''''''''''''''''">
              <a:rPr lang="en-US" altLang="en-US" sz="1000" smtClean="0">
                <a:solidFill>
                  <a:srgbClr val="FFFFFF"/>
                </a:solidFill>
                <a:latin typeface="Corbel" panose="020B0503020204020204" pitchFamily="34" charset="0"/>
                <a:sym typeface="Corbel" panose="020B0503020204020204" pitchFamily="34" charset="0"/>
              </a:rPr>
              <a:pPr/>
              <a:t>76%</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63" name="Rectangle 462">
            <a:extLst>
              <a:ext uri="{FF2B5EF4-FFF2-40B4-BE49-F238E27FC236}">
                <a16:creationId xmlns:a16="http://schemas.microsoft.com/office/drawing/2014/main" id="{8598B6A0-9D27-4F91-8ED3-6456E4DDCC99}"/>
              </a:ext>
            </a:extLst>
          </p:cNvPr>
          <p:cNvSpPr/>
          <p:nvPr>
            <p:custDataLst>
              <p:tags r:id="rId40"/>
            </p:custDataLst>
          </p:nvPr>
        </p:nvSpPr>
        <p:spPr bwMode="gray">
          <a:xfrm>
            <a:off x="9637713" y="5122863"/>
            <a:ext cx="3825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A2B429B5-470A-4D56-AAF9-03281013469C}" type="datetime'''''''2''''''''''''''''''''''0'''',''''''2''''47'''''''''''''">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20,247</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2A91819C-C7D3-4343-9371-AE074645ADD0}" type="datetime'''7''''''''5''%'''''''''''''''''''''''''''''''''''''''">
              <a:rPr lang="en-US" altLang="en-US" sz="1000" smtClean="0">
                <a:solidFill>
                  <a:srgbClr val="FFFFFF"/>
                </a:solidFill>
                <a:latin typeface="Corbel" panose="020B0503020204020204" pitchFamily="34" charset="0"/>
                <a:sym typeface="Corbel" panose="020B0503020204020204" pitchFamily="34" charset="0"/>
              </a:rPr>
              <a:pPr/>
              <a:t>75%</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64" name="Rectangle 463">
            <a:extLst>
              <a:ext uri="{FF2B5EF4-FFF2-40B4-BE49-F238E27FC236}">
                <a16:creationId xmlns:a16="http://schemas.microsoft.com/office/drawing/2014/main" id="{212E29EF-D540-478F-A497-A38397E68DD4}"/>
              </a:ext>
            </a:extLst>
          </p:cNvPr>
          <p:cNvSpPr/>
          <p:nvPr>
            <p:custDataLst>
              <p:tags r:id="rId41"/>
            </p:custDataLst>
          </p:nvPr>
        </p:nvSpPr>
        <p:spPr bwMode="gray">
          <a:xfrm>
            <a:off x="10094913" y="5815013"/>
            <a:ext cx="3381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25418A93-4335-4095-85B0-CCCF23C300F9}" type="datetime'''''''''''''''''''''6,''''''''''''''''8''''''''''70'''''''''">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6,870</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824241B5-7644-411A-BC10-664FF776F5FA}" type="datetime'''''''''''''''''2''''5''''''''''''''''%'''''''''''''">
              <a:rPr lang="en-US" altLang="en-US" sz="1000" smtClean="0">
                <a:solidFill>
                  <a:srgbClr val="FFFFFF"/>
                </a:solidFill>
                <a:latin typeface="Corbel" panose="020B0503020204020204" pitchFamily="34" charset="0"/>
                <a:sym typeface="Corbel" panose="020B0503020204020204" pitchFamily="34" charset="0"/>
              </a:rPr>
              <a:pPr/>
              <a:t>25%</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65" name="Rectangle 464">
            <a:extLst>
              <a:ext uri="{FF2B5EF4-FFF2-40B4-BE49-F238E27FC236}">
                <a16:creationId xmlns:a16="http://schemas.microsoft.com/office/drawing/2014/main" id="{91145A05-E56D-4F53-B90D-53BF50E9D2E7}"/>
              </a:ext>
            </a:extLst>
          </p:cNvPr>
          <p:cNvSpPr/>
          <p:nvPr>
            <p:custDataLst>
              <p:tags r:id="rId42"/>
            </p:custDataLst>
          </p:nvPr>
        </p:nvSpPr>
        <p:spPr bwMode="gray">
          <a:xfrm>
            <a:off x="10848975" y="5338763"/>
            <a:ext cx="39052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8D26E930-2C4D-4235-9285-5D2F166136FF}" type="datetime'''''''''''16'''''''',''''''''06''''''''''''''9'''''''''''''">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16,069</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AAEFEC87-B391-4653-8096-1CBD5C3CA59D}" type="datetime'''''''''7''''''''''''''8''''''''%'''''''''''''''''''''''">
              <a:rPr lang="en-US" altLang="en-US" sz="1000" smtClean="0">
                <a:solidFill>
                  <a:srgbClr val="FFFFFF"/>
                </a:solidFill>
                <a:latin typeface="Corbel" panose="020B0503020204020204" pitchFamily="34" charset="0"/>
                <a:sym typeface="Corbel" panose="020B0503020204020204" pitchFamily="34" charset="0"/>
              </a:rPr>
              <a:pPr/>
              <a:t>78%</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73" name="Rectangle 172">
            <a:extLst>
              <a:ext uri="{FF2B5EF4-FFF2-40B4-BE49-F238E27FC236}">
                <a16:creationId xmlns:a16="http://schemas.microsoft.com/office/drawing/2014/main" id="{71F071EA-8B7C-4E12-A16D-333F54720613}"/>
              </a:ext>
            </a:extLst>
          </p:cNvPr>
          <p:cNvSpPr/>
          <p:nvPr>
            <p:custDataLst>
              <p:tags r:id="rId43"/>
            </p:custDataLst>
          </p:nvPr>
        </p:nvSpPr>
        <p:spPr bwMode="auto">
          <a:xfrm>
            <a:off x="10901363" y="6365875"/>
            <a:ext cx="722313"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fld id="{8859EFDC-F751-4A0D-B2A3-A06799C65B06}" type="datetime'''''''''''''Sat''''''''u''''''''''r''da''''''''''''''y'">
              <a:rPr kumimoji="0" lang="en-US" altLang="en-US" sz="1400" b="0" i="0" u="none" strike="noStrike" kern="1200" cap="none" spc="0" normalizeH="0" baseline="0" noProof="0" smtClean="0">
                <a:ln>
                  <a:noFill/>
                </a:ln>
                <a:solidFill>
                  <a:srgbClr val="262626"/>
                </a:solidFill>
                <a:effectLst/>
                <a:uLnTx/>
                <a:uFillTx/>
                <a:latin typeface="Arial"/>
                <a:ea typeface="+mn-ea"/>
                <a:cs typeface="+mn-cs"/>
              </a:rPr>
              <a:pPr marL="0" marR="0" lvl="0" indent="0" algn="ctr" defTabSz="914400" rtl="0" eaLnBrk="1" fontAlgn="auto" latinLnBrk="0" hangingPunct="1">
                <a:lnSpc>
                  <a:spcPct val="100000"/>
                </a:lnSpc>
                <a:spcBef>
                  <a:spcPct val="0"/>
                </a:spcBef>
                <a:spcAft>
                  <a:spcPct val="0"/>
                </a:spcAft>
                <a:buClrTx/>
                <a:buSzTx/>
                <a:buFontTx/>
                <a:buNone/>
                <a:tabLst/>
                <a:defRPr/>
              </a:pPr>
              <a:t>Saturday</a:t>
            </a:fld>
            <a:endParaRPr kumimoji="0" lang="en-US" sz="1400" b="0" i="0" u="none" strike="noStrike" kern="1200" cap="none" spc="0" normalizeH="0" baseline="0" noProof="0">
              <a:ln>
                <a:noFill/>
              </a:ln>
              <a:solidFill>
                <a:srgbClr val="262626"/>
              </a:solidFill>
              <a:effectLst/>
              <a:uLnTx/>
              <a:uFillTx/>
              <a:latin typeface="Arial"/>
              <a:ea typeface="+mn-ea"/>
              <a:cs typeface="+mn-cs"/>
            </a:endParaRPr>
          </a:p>
        </p:txBody>
      </p:sp>
      <p:sp>
        <p:nvSpPr>
          <p:cNvPr id="41" name="Rectangle 40">
            <a:extLst>
              <a:ext uri="{FF2B5EF4-FFF2-40B4-BE49-F238E27FC236}">
                <a16:creationId xmlns:a16="http://schemas.microsoft.com/office/drawing/2014/main" id="{5489EE6B-C16F-4A8C-B65B-70B1E13EEE87}"/>
              </a:ext>
            </a:extLst>
          </p:cNvPr>
          <p:cNvSpPr/>
          <p:nvPr>
            <p:custDataLst>
              <p:tags r:id="rId44"/>
            </p:custDataLst>
          </p:nvPr>
        </p:nvSpPr>
        <p:spPr bwMode="auto">
          <a:xfrm>
            <a:off x="10598150" y="4348163"/>
            <a:ext cx="214313" cy="160338"/>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0" name="Rectangle 39">
            <a:extLst>
              <a:ext uri="{FF2B5EF4-FFF2-40B4-BE49-F238E27FC236}">
                <a16:creationId xmlns:a16="http://schemas.microsoft.com/office/drawing/2014/main" id="{E0D73DB7-78C0-4F8E-9065-AC834797331B}"/>
              </a:ext>
            </a:extLst>
          </p:cNvPr>
          <p:cNvSpPr/>
          <p:nvPr>
            <p:custDataLst>
              <p:tags r:id="rId45"/>
            </p:custDataLst>
          </p:nvPr>
        </p:nvSpPr>
        <p:spPr bwMode="auto">
          <a:xfrm>
            <a:off x="10598150" y="4114800"/>
            <a:ext cx="214313" cy="160338"/>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4" name="Rectangle 33">
            <a:extLst>
              <a:ext uri="{FF2B5EF4-FFF2-40B4-BE49-F238E27FC236}">
                <a16:creationId xmlns:a16="http://schemas.microsoft.com/office/drawing/2014/main" id="{B96CC22F-18AD-4ED4-95DC-AEEBF749557C}"/>
              </a:ext>
            </a:extLst>
          </p:cNvPr>
          <p:cNvSpPr/>
          <p:nvPr>
            <p:custDataLst>
              <p:tags r:id="rId46"/>
            </p:custDataLst>
          </p:nvPr>
        </p:nvSpPr>
        <p:spPr bwMode="auto">
          <a:xfrm>
            <a:off x="10863263" y="4110038"/>
            <a:ext cx="94773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fld id="{51AA9882-F2A9-48D1-9CE5-5F7832FECCC4}" type="datetime'''C''''''O''M''''PL''''''''ET''''''''''''''''''E''''''D'''">
              <a:rPr kumimoji="0" lang="en-US" altLang="en-US" sz="1200" b="0" i="0" u="none" strike="noStrike" kern="1200" cap="none" spc="0" normalizeH="0" baseline="0" noProof="0" smtClean="0">
                <a:ln>
                  <a:noFill/>
                </a:ln>
                <a:solidFill>
                  <a:srgbClr val="262626"/>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COMPLETED</a:t>
            </a:fld>
            <a:endParaRPr kumimoji="0" lang="en-US" sz="1200" b="0" i="0" u="none" strike="noStrike" kern="1200" cap="none" spc="0" normalizeH="0" baseline="0" noProof="0" dirty="0">
              <a:ln>
                <a:noFill/>
              </a:ln>
              <a:solidFill>
                <a:srgbClr val="262626"/>
              </a:solidFill>
              <a:effectLst/>
              <a:uLnTx/>
              <a:uFillTx/>
              <a:latin typeface="Arial"/>
              <a:ea typeface="+mn-ea"/>
              <a:cs typeface="+mn-cs"/>
            </a:endParaRPr>
          </a:p>
        </p:txBody>
      </p:sp>
      <p:sp>
        <p:nvSpPr>
          <p:cNvPr id="36" name="Rectangle 35">
            <a:extLst>
              <a:ext uri="{FF2B5EF4-FFF2-40B4-BE49-F238E27FC236}">
                <a16:creationId xmlns:a16="http://schemas.microsoft.com/office/drawing/2014/main" id="{C973FA09-1FD9-4BE2-9BE4-9A7BCDE6475A}"/>
              </a:ext>
            </a:extLst>
          </p:cNvPr>
          <p:cNvSpPr/>
          <p:nvPr>
            <p:custDataLst>
              <p:tags r:id="rId47"/>
            </p:custDataLst>
          </p:nvPr>
        </p:nvSpPr>
        <p:spPr bwMode="auto">
          <a:xfrm>
            <a:off x="10863263" y="4343400"/>
            <a:ext cx="9112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fld id="{69B418BC-DBE9-4D61-BB89-18D9FE557B6A}" type="datetime'''''C''''''A''N''C''''E''''''''''''L''L''''E''''''D'''''">
              <a:rPr kumimoji="0" lang="en-US" altLang="en-US" sz="1200" b="0" i="0" u="none" strike="noStrike" kern="1200" cap="none" spc="0" normalizeH="0" baseline="0" noProof="0" smtClean="0">
                <a:ln>
                  <a:noFill/>
                </a:ln>
                <a:solidFill>
                  <a:srgbClr val="262626"/>
                </a:solidFill>
                <a:effectLst/>
                <a:uLnTx/>
                <a:uFillTx/>
                <a:latin typeface="Arial"/>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CANCELLED</a:t>
            </a:fld>
            <a:endParaRPr kumimoji="0" lang="en-US" sz="1200" b="0" i="0" u="none" strike="noStrike" kern="1200" cap="none" spc="0" normalizeH="0" baseline="0" noProof="0">
              <a:ln>
                <a:noFill/>
              </a:ln>
              <a:solidFill>
                <a:srgbClr val="262626"/>
              </a:solidFill>
              <a:effectLst/>
              <a:uLnTx/>
              <a:uFillTx/>
              <a:latin typeface="Arial"/>
              <a:ea typeface="+mn-ea"/>
              <a:cs typeface="+mn-cs"/>
            </a:endParaRPr>
          </a:p>
        </p:txBody>
      </p:sp>
      <p:sp>
        <p:nvSpPr>
          <p:cNvPr id="96" name="Rectangle 95">
            <a:extLst>
              <a:ext uri="{FF2B5EF4-FFF2-40B4-BE49-F238E27FC236}">
                <a16:creationId xmlns:a16="http://schemas.microsoft.com/office/drawing/2014/main" id="{F4904C5D-4271-4364-8BA3-80D1697ACC0A}"/>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3227163876"/>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945950992"/>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sp>
        <p:nvSpPr>
          <p:cNvPr id="383" name="Rectangle 382"/>
          <p:cNvSpPr/>
          <p:nvPr/>
        </p:nvSpPr>
        <p:spPr>
          <a:xfrm>
            <a:off x="146570" y="139375"/>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Hourly trend of Trips by trip status</a:t>
            </a:r>
          </a:p>
        </p:txBody>
      </p:sp>
      <p:sp>
        <p:nvSpPr>
          <p:cNvPr id="178" name="TextBox 177"/>
          <p:cNvSpPr txBox="1"/>
          <p:nvPr/>
        </p:nvSpPr>
        <p:spPr>
          <a:xfrm>
            <a:off x="230761" y="579729"/>
            <a:ext cx="11395031" cy="392898"/>
          </a:xfrm>
          <a:prstGeom prst="rect">
            <a:avLst/>
          </a:prstGeom>
          <a:noFill/>
        </p:spPr>
        <p:txBody>
          <a:bodyPr wrap="square" lIns="0" tIns="0" rIns="0" bIns="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67" b="1" i="1"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30761" y="695871"/>
            <a:ext cx="11656439" cy="709158"/>
          </a:xfrm>
          <a:prstGeom prst="rect">
            <a:avLst/>
          </a:prstGeom>
          <a:noFill/>
        </p:spPr>
        <p:txBody>
          <a:bodyPr wrap="square" lIns="0" tIns="0" rIns="0" bIns="0" rtlCol="0">
            <a:noAutofit/>
          </a:bodyPr>
          <a:lstStyle/>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The trend below follows a relatively normal distribution with most trips observed during the hour of 8 AM to 10 PM in the evening, but Monday and Friday experience a relatively higher cancellation rate during the closing hour of the day. Sundays still observes the lowest rate in terms of </a:t>
            </a:r>
            <a:r>
              <a:rPr kumimoji="0" lang="en-US" sz="125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requests, trip completion, and cancellation rate</a:t>
            </a:r>
            <a:endParaRPr kumimoji="0" lang="en-US" sz="125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graphicFrame>
        <p:nvGraphicFramePr>
          <p:cNvPr id="280" name="Chart 279">
            <a:extLst>
              <a:ext uri="{FF2B5EF4-FFF2-40B4-BE49-F238E27FC236}">
                <a16:creationId xmlns:a16="http://schemas.microsoft.com/office/drawing/2014/main" id="{795B4147-30DF-4C5B-B8EA-3E6B171C518D}"/>
              </a:ext>
            </a:extLst>
          </p:cNvPr>
          <p:cNvGraphicFramePr/>
          <p:nvPr>
            <p:custDataLst>
              <p:tags r:id="rId3"/>
            </p:custDataLst>
            <p:extLst>
              <p:ext uri="{D42A27DB-BD31-4B8C-83A1-F6EECF244321}">
                <p14:modId xmlns:p14="http://schemas.microsoft.com/office/powerpoint/2010/main" val="3986059354"/>
              </p:ext>
            </p:extLst>
          </p:nvPr>
        </p:nvGraphicFramePr>
        <p:xfrm>
          <a:off x="271463" y="1533525"/>
          <a:ext cx="11296650" cy="4487863"/>
        </p:xfrm>
        <a:graphic>
          <a:graphicData uri="http://schemas.openxmlformats.org/drawingml/2006/chart">
            <c:chart xmlns:c="http://schemas.openxmlformats.org/drawingml/2006/chart" xmlns:r="http://schemas.openxmlformats.org/officeDocument/2006/relationships" r:id="rId26"/>
          </a:graphicData>
        </a:graphic>
      </p:graphicFrame>
      <p:sp>
        <p:nvSpPr>
          <p:cNvPr id="51" name="Rectangle 50">
            <a:extLst>
              <a:ext uri="{FF2B5EF4-FFF2-40B4-BE49-F238E27FC236}">
                <a16:creationId xmlns:a16="http://schemas.microsoft.com/office/drawing/2014/main" id="{0B8882DA-814B-4728-9532-B7309A86DF93}"/>
              </a:ext>
            </a:extLst>
          </p:cNvPr>
          <p:cNvSpPr/>
          <p:nvPr>
            <p:custDataLst>
              <p:tags r:id="rId4"/>
            </p:custDataLst>
          </p:nvPr>
        </p:nvSpPr>
        <p:spPr bwMode="gray">
          <a:xfrm>
            <a:off x="479425" y="5970588"/>
            <a:ext cx="833438"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C0A2E57E-B88C-4FEC-869B-FDF35C37B96D}" type="datetime'1/1''''''''''''''''''''''''1''''/''''''''2''''0'' h:''01'''''">
              <a:rPr lang="en-US" altLang="en-US" sz="1200" smtClean="0">
                <a:solidFill>
                  <a:schemeClr val="tx1"/>
                </a:solidFill>
              </a:rPr>
              <a:pPr/>
              <a:t>1/11/20 h:01</a:t>
            </a:fld>
            <a:endParaRPr lang="en-US" sz="1200" dirty="0">
              <a:solidFill>
                <a:schemeClr val="tx1"/>
              </a:solidFill>
            </a:endParaRPr>
          </a:p>
        </p:txBody>
      </p:sp>
      <p:sp>
        <p:nvSpPr>
          <p:cNvPr id="52" name="Rectangle 51">
            <a:extLst>
              <a:ext uri="{FF2B5EF4-FFF2-40B4-BE49-F238E27FC236}">
                <a16:creationId xmlns:a16="http://schemas.microsoft.com/office/drawing/2014/main" id="{0DAE0E76-D5B0-4D27-9251-4689EC715BDC}"/>
              </a:ext>
            </a:extLst>
          </p:cNvPr>
          <p:cNvSpPr/>
          <p:nvPr>
            <p:custDataLst>
              <p:tags r:id="rId5"/>
            </p:custDataLst>
          </p:nvPr>
        </p:nvSpPr>
        <p:spPr bwMode="gray">
          <a:xfrm>
            <a:off x="1985963" y="5970588"/>
            <a:ext cx="8445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9ABBADB9-A669-4C59-93B2-FDC4DA457BE7}" type="datetime'''1''''''''''''/''''''12''''/''''''''''''''2''0 h'':''01'">
              <a:rPr lang="en-US" altLang="en-US" sz="1200" smtClean="0">
                <a:solidFill>
                  <a:schemeClr val="tx1"/>
                </a:solidFill>
              </a:rPr>
              <a:pPr/>
              <a:t>1/12/20 h:01</a:t>
            </a:fld>
            <a:endParaRPr lang="en-US" sz="1200">
              <a:solidFill>
                <a:schemeClr val="tx1"/>
              </a:solidFill>
            </a:endParaRPr>
          </a:p>
        </p:txBody>
      </p:sp>
      <p:sp>
        <p:nvSpPr>
          <p:cNvPr id="53" name="Rectangle 52">
            <a:extLst>
              <a:ext uri="{FF2B5EF4-FFF2-40B4-BE49-F238E27FC236}">
                <a16:creationId xmlns:a16="http://schemas.microsoft.com/office/drawing/2014/main" id="{1D04B25A-5815-4DE0-9FF3-54A968EBF4A7}"/>
              </a:ext>
            </a:extLst>
          </p:cNvPr>
          <p:cNvSpPr/>
          <p:nvPr>
            <p:custDataLst>
              <p:tags r:id="rId6"/>
            </p:custDataLst>
          </p:nvPr>
        </p:nvSpPr>
        <p:spPr bwMode="gray">
          <a:xfrm>
            <a:off x="3498850" y="5970588"/>
            <a:ext cx="8445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6F76B4EB-E21E-444A-A4A5-FB84D2EFE3C1}" type="datetime'1''/''1''3/''20'''''' ''''''''h'':0''''''''''1'''">
              <a:rPr lang="en-US" altLang="en-US" sz="1200" smtClean="0">
                <a:solidFill>
                  <a:schemeClr val="tx1"/>
                </a:solidFill>
              </a:rPr>
              <a:pPr/>
              <a:t>1/13/20 h:01</a:t>
            </a:fld>
            <a:endParaRPr lang="en-US" sz="1200">
              <a:solidFill>
                <a:schemeClr val="tx1"/>
              </a:solidFill>
            </a:endParaRPr>
          </a:p>
        </p:txBody>
      </p:sp>
      <p:sp>
        <p:nvSpPr>
          <p:cNvPr id="55" name="Rectangle 54">
            <a:extLst>
              <a:ext uri="{FF2B5EF4-FFF2-40B4-BE49-F238E27FC236}">
                <a16:creationId xmlns:a16="http://schemas.microsoft.com/office/drawing/2014/main" id="{3E8A5825-641E-4097-9C45-1624DA6F65AB}"/>
              </a:ext>
            </a:extLst>
          </p:cNvPr>
          <p:cNvSpPr/>
          <p:nvPr>
            <p:custDataLst>
              <p:tags r:id="rId7"/>
            </p:custDataLst>
          </p:nvPr>
        </p:nvSpPr>
        <p:spPr bwMode="gray">
          <a:xfrm>
            <a:off x="6524625" y="5970588"/>
            <a:ext cx="8445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8A6E83ED-1F94-4FE2-8310-C75C3BD03D05}" type="datetime'''1''''/''15/2''''0'''' ''h'''':0''''''''''1'''''''''''''''''">
              <a:rPr lang="en-US" altLang="en-US" sz="1200" smtClean="0">
                <a:solidFill>
                  <a:schemeClr val="tx1"/>
                </a:solidFill>
              </a:rPr>
              <a:pPr/>
              <a:t>1/15/20 h:01</a:t>
            </a:fld>
            <a:endParaRPr lang="en-US" sz="1200">
              <a:solidFill>
                <a:schemeClr val="tx1"/>
              </a:solidFill>
            </a:endParaRPr>
          </a:p>
        </p:txBody>
      </p:sp>
      <p:sp>
        <p:nvSpPr>
          <p:cNvPr id="54" name="Rectangle 53">
            <a:extLst>
              <a:ext uri="{FF2B5EF4-FFF2-40B4-BE49-F238E27FC236}">
                <a16:creationId xmlns:a16="http://schemas.microsoft.com/office/drawing/2014/main" id="{11F8C006-115C-47B4-9EEF-88466DFE3709}"/>
              </a:ext>
            </a:extLst>
          </p:cNvPr>
          <p:cNvSpPr/>
          <p:nvPr>
            <p:custDataLst>
              <p:tags r:id="rId8"/>
            </p:custDataLst>
          </p:nvPr>
        </p:nvSpPr>
        <p:spPr bwMode="gray">
          <a:xfrm>
            <a:off x="5011738" y="5970588"/>
            <a:ext cx="8445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76733902-E6AD-4402-BCB7-FDF197AB10D5}" type="datetime'1''''''''''/1''''4''''''''/20 h'':''''0''''''''''1'''''">
              <a:rPr lang="en-US" altLang="en-US" sz="1200" smtClean="0">
                <a:solidFill>
                  <a:schemeClr val="tx1"/>
                </a:solidFill>
              </a:rPr>
              <a:pPr/>
              <a:t>1/14/20 h:01</a:t>
            </a:fld>
            <a:endParaRPr lang="en-US" sz="1200">
              <a:solidFill>
                <a:schemeClr val="tx1"/>
              </a:solidFill>
            </a:endParaRPr>
          </a:p>
        </p:txBody>
      </p:sp>
      <p:sp>
        <p:nvSpPr>
          <p:cNvPr id="58" name="Rectangle 57">
            <a:extLst>
              <a:ext uri="{FF2B5EF4-FFF2-40B4-BE49-F238E27FC236}">
                <a16:creationId xmlns:a16="http://schemas.microsoft.com/office/drawing/2014/main" id="{3BE562F4-3E56-4E33-AB75-5D7138F7BB1A}"/>
              </a:ext>
            </a:extLst>
          </p:cNvPr>
          <p:cNvSpPr/>
          <p:nvPr>
            <p:custDataLst>
              <p:tags r:id="rId9"/>
            </p:custDataLst>
          </p:nvPr>
        </p:nvSpPr>
        <p:spPr bwMode="gray">
          <a:xfrm>
            <a:off x="11063288" y="5970588"/>
            <a:ext cx="8445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068B6781-481E-4B12-99CC-E391BBF596D5}" type="datetime'''''1''''/1''''''''8''''''''/''''2''0'''' ''''h'':''''01'''">
              <a:rPr lang="en-US" altLang="en-US" sz="1200" smtClean="0">
                <a:solidFill>
                  <a:schemeClr val="tx1"/>
                </a:solidFill>
              </a:rPr>
              <a:pPr/>
              <a:t>1/18/20 h:01</a:t>
            </a:fld>
            <a:endParaRPr lang="en-US" sz="1200">
              <a:solidFill>
                <a:schemeClr val="tx1"/>
              </a:solidFill>
            </a:endParaRPr>
          </a:p>
        </p:txBody>
      </p:sp>
      <p:sp>
        <p:nvSpPr>
          <p:cNvPr id="56" name="Rectangle 55">
            <a:extLst>
              <a:ext uri="{FF2B5EF4-FFF2-40B4-BE49-F238E27FC236}">
                <a16:creationId xmlns:a16="http://schemas.microsoft.com/office/drawing/2014/main" id="{BE2FF591-241C-4B7A-A8CD-90A8A6930204}"/>
              </a:ext>
            </a:extLst>
          </p:cNvPr>
          <p:cNvSpPr/>
          <p:nvPr>
            <p:custDataLst>
              <p:tags r:id="rId10"/>
            </p:custDataLst>
          </p:nvPr>
        </p:nvSpPr>
        <p:spPr bwMode="gray">
          <a:xfrm>
            <a:off x="8037513" y="5970588"/>
            <a:ext cx="8445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CA96A3E0-1AD6-4DE5-8F3B-D75D3DE5E1F4}" type="datetime'''''1''''''''/''''1''6/''20'''''''''' ''''h'':''''''01'''''''">
              <a:rPr lang="en-US" altLang="en-US" sz="1200" smtClean="0">
                <a:solidFill>
                  <a:schemeClr val="tx1"/>
                </a:solidFill>
              </a:rPr>
              <a:pPr/>
              <a:t>1/16/20 h:01</a:t>
            </a:fld>
            <a:endParaRPr lang="en-US" sz="1200">
              <a:solidFill>
                <a:schemeClr val="tx1"/>
              </a:solidFill>
            </a:endParaRPr>
          </a:p>
        </p:txBody>
      </p:sp>
      <p:sp>
        <p:nvSpPr>
          <p:cNvPr id="57" name="Rectangle 56">
            <a:extLst>
              <a:ext uri="{FF2B5EF4-FFF2-40B4-BE49-F238E27FC236}">
                <a16:creationId xmlns:a16="http://schemas.microsoft.com/office/drawing/2014/main" id="{82166CA3-8923-4E06-9954-A2AF71235739}"/>
              </a:ext>
            </a:extLst>
          </p:cNvPr>
          <p:cNvSpPr/>
          <p:nvPr>
            <p:custDataLst>
              <p:tags r:id="rId11"/>
            </p:custDataLst>
          </p:nvPr>
        </p:nvSpPr>
        <p:spPr bwMode="gray">
          <a:xfrm>
            <a:off x="9550400" y="5970588"/>
            <a:ext cx="8445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90000"/>
              </a:lnSpc>
              <a:spcBef>
                <a:spcPct val="0"/>
              </a:spcBef>
              <a:spcAft>
                <a:spcPct val="0"/>
              </a:spcAft>
            </a:pPr>
            <a:fld id="{34C39036-A7C0-414E-9CCA-D02AD759BCCE}" type="datetime'1''''/''17''''''''''''''''''/2''0 ''''h'''''':0''1'''">
              <a:rPr lang="en-US" altLang="en-US" sz="1200" smtClean="0">
                <a:solidFill>
                  <a:schemeClr val="tx1"/>
                </a:solidFill>
              </a:rPr>
              <a:pPr/>
              <a:t>1/17/20 h:01</a:t>
            </a:fld>
            <a:endParaRPr lang="en-US" sz="1200">
              <a:solidFill>
                <a:schemeClr val="tx1"/>
              </a:solidFill>
            </a:endParaRPr>
          </a:p>
        </p:txBody>
      </p:sp>
      <p:sp useBgFill="1">
        <p:nvSpPr>
          <p:cNvPr id="185" name="Rectangle 184">
            <a:extLst>
              <a:ext uri="{FF2B5EF4-FFF2-40B4-BE49-F238E27FC236}">
                <a16:creationId xmlns:a16="http://schemas.microsoft.com/office/drawing/2014/main" id="{2DA20F3A-9F55-4E3A-8ED0-E6E5CF3BFF28}"/>
              </a:ext>
            </a:extLst>
          </p:cNvPr>
          <p:cNvSpPr/>
          <p:nvPr>
            <p:custDataLst>
              <p:tags r:id="rId12"/>
            </p:custDataLst>
          </p:nvPr>
        </p:nvSpPr>
        <p:spPr bwMode="gray">
          <a:xfrm>
            <a:off x="9436100" y="3003551"/>
            <a:ext cx="317500" cy="136525"/>
          </a:xfrm>
          <a:prstGeom prst="rect">
            <a:avLst/>
          </a:prstGeom>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3A5DBE69-8A2F-4838-9F96-18FABAFD5CCE}" type="datetime'''''''''''''''''''''''''''''''''''''1,''''''''52''''9'''">
              <a:rPr lang="en-US" altLang="en-US" sz="1000" smtClean="0">
                <a:solidFill>
                  <a:schemeClr val="tx1"/>
                </a:solidFill>
                <a:latin typeface="Corbel" panose="020B0503020204020204" pitchFamily="34" charset="0"/>
                <a:sym typeface="Corbel" panose="020B0503020204020204" pitchFamily="34" charset="0"/>
              </a:rPr>
              <a:pPr/>
              <a:t>1,529</a:t>
            </a:fld>
            <a:endParaRPr lang="en-US" sz="1000">
              <a:solidFill>
                <a:schemeClr val="tx1"/>
              </a:solidFill>
              <a:latin typeface="Corbel" panose="020B0503020204020204" pitchFamily="34" charset="0"/>
              <a:sym typeface="Corbel" panose="020B0503020204020204" pitchFamily="34" charset="0"/>
            </a:endParaRPr>
          </a:p>
        </p:txBody>
      </p:sp>
      <p:sp useBgFill="1">
        <p:nvSpPr>
          <p:cNvPr id="164" name="Rectangle 163">
            <a:extLst>
              <a:ext uri="{FF2B5EF4-FFF2-40B4-BE49-F238E27FC236}">
                <a16:creationId xmlns:a16="http://schemas.microsoft.com/office/drawing/2014/main" id="{E0E5FCC4-DE4F-4FB8-86E2-85B8CC8157B8}"/>
              </a:ext>
            </a:extLst>
          </p:cNvPr>
          <p:cNvSpPr/>
          <p:nvPr>
            <p:custDataLst>
              <p:tags r:id="rId13"/>
            </p:custDataLst>
          </p:nvPr>
        </p:nvSpPr>
        <p:spPr bwMode="gray">
          <a:xfrm>
            <a:off x="4838701" y="2978151"/>
            <a:ext cx="307975" cy="136525"/>
          </a:xfrm>
          <a:prstGeom prst="rect">
            <a:avLst/>
          </a:prstGeom>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2E6E2C0E-5E64-4A2C-AC91-1E000B076ED1}" type="datetime'''''''''1'''''''',5''''''''''4''''''3'''''''''">
              <a:rPr lang="en-US" altLang="en-US" sz="1000" smtClean="0">
                <a:solidFill>
                  <a:schemeClr val="tx1"/>
                </a:solidFill>
                <a:latin typeface="Corbel" panose="020B0503020204020204" pitchFamily="34" charset="0"/>
                <a:sym typeface="Corbel" panose="020B0503020204020204" pitchFamily="34" charset="0"/>
              </a:rPr>
              <a:pPr/>
              <a:t>1,543</a:t>
            </a:fld>
            <a:endParaRPr lang="en-US" sz="1000">
              <a:solidFill>
                <a:schemeClr val="tx1"/>
              </a:solidFill>
              <a:latin typeface="Corbel" panose="020B0503020204020204" pitchFamily="34" charset="0"/>
              <a:sym typeface="Corbel" panose="020B0503020204020204" pitchFamily="34" charset="0"/>
            </a:endParaRPr>
          </a:p>
        </p:txBody>
      </p:sp>
      <p:sp useBgFill="1">
        <p:nvSpPr>
          <p:cNvPr id="172" name="Rectangle 171">
            <a:extLst>
              <a:ext uri="{FF2B5EF4-FFF2-40B4-BE49-F238E27FC236}">
                <a16:creationId xmlns:a16="http://schemas.microsoft.com/office/drawing/2014/main" id="{469497DB-E870-460D-9753-B0EE6345488B}"/>
              </a:ext>
            </a:extLst>
          </p:cNvPr>
          <p:cNvSpPr/>
          <p:nvPr>
            <p:custDataLst>
              <p:tags r:id="rId14"/>
            </p:custDataLst>
          </p:nvPr>
        </p:nvSpPr>
        <p:spPr bwMode="gray">
          <a:xfrm>
            <a:off x="6346825" y="2881314"/>
            <a:ext cx="317500" cy="136525"/>
          </a:xfrm>
          <a:prstGeom prst="rect">
            <a:avLst/>
          </a:prstGeom>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3B423B17-D905-4679-85FA-3E389FA3FD7D}" type="datetime'''''''''1'''',''''''''''''''''59''''''''''''''''''8'''''''">
              <a:rPr lang="en-US" altLang="en-US" sz="1000" smtClean="0">
                <a:solidFill>
                  <a:schemeClr val="tx1"/>
                </a:solidFill>
                <a:latin typeface="Corbel" panose="020B0503020204020204" pitchFamily="34" charset="0"/>
                <a:sym typeface="Corbel" panose="020B0503020204020204" pitchFamily="34" charset="0"/>
              </a:rPr>
              <a:pPr/>
              <a:t>1,598</a:t>
            </a:fld>
            <a:endParaRPr lang="en-US" sz="1000">
              <a:solidFill>
                <a:schemeClr val="tx1"/>
              </a:solidFill>
              <a:latin typeface="Corbel" panose="020B0503020204020204" pitchFamily="34" charset="0"/>
              <a:sym typeface="Corbel" panose="020B0503020204020204" pitchFamily="34" charset="0"/>
            </a:endParaRPr>
          </a:p>
        </p:txBody>
      </p:sp>
      <p:sp useBgFill="1">
        <p:nvSpPr>
          <p:cNvPr id="192" name="Rectangle 191">
            <a:extLst>
              <a:ext uri="{FF2B5EF4-FFF2-40B4-BE49-F238E27FC236}">
                <a16:creationId xmlns:a16="http://schemas.microsoft.com/office/drawing/2014/main" id="{0633BE97-CFA3-4659-B930-10491FFBD6AC}"/>
              </a:ext>
            </a:extLst>
          </p:cNvPr>
          <p:cNvSpPr/>
          <p:nvPr>
            <p:custDataLst>
              <p:tags r:id="rId15"/>
            </p:custDataLst>
          </p:nvPr>
        </p:nvSpPr>
        <p:spPr bwMode="gray">
          <a:xfrm>
            <a:off x="10888663" y="2779714"/>
            <a:ext cx="312738" cy="136525"/>
          </a:xfrm>
          <a:prstGeom prst="rect">
            <a:avLst/>
          </a:prstGeom>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BBEA8EDD-6E7B-4DCF-953F-8F570910711F}" type="datetime'''''''''''''''''''''1'''',6''5''''''5'''''''''''''''''''">
              <a:rPr lang="en-US" altLang="en-US" sz="1000" smtClean="0">
                <a:solidFill>
                  <a:schemeClr val="tx1"/>
                </a:solidFill>
                <a:latin typeface="Corbel" panose="020B0503020204020204" pitchFamily="34" charset="0"/>
                <a:sym typeface="Corbel" panose="020B0503020204020204" pitchFamily="34" charset="0"/>
              </a:rPr>
              <a:pPr/>
              <a:t>1,655</a:t>
            </a:fld>
            <a:endParaRPr lang="en-US" sz="1000">
              <a:solidFill>
                <a:schemeClr val="tx1"/>
              </a:solidFill>
              <a:latin typeface="Corbel" panose="020B0503020204020204" pitchFamily="34" charset="0"/>
              <a:sym typeface="Corbel" panose="020B0503020204020204" pitchFamily="34" charset="0"/>
            </a:endParaRPr>
          </a:p>
        </p:txBody>
      </p:sp>
      <p:cxnSp>
        <p:nvCxnSpPr>
          <p:cNvPr id="448" name="Straight Connector 447">
            <a:extLst>
              <a:ext uri="{FF2B5EF4-FFF2-40B4-BE49-F238E27FC236}">
                <a16:creationId xmlns:a16="http://schemas.microsoft.com/office/drawing/2014/main" id="{8DBD5351-CF53-45E6-99B6-0924A9A2729A}"/>
              </a:ext>
            </a:extLst>
          </p:cNvPr>
          <p:cNvCxnSpPr/>
          <p:nvPr>
            <p:custDataLst>
              <p:tags r:id="rId16"/>
            </p:custDataLst>
          </p:nvPr>
        </p:nvCxnSpPr>
        <p:spPr bwMode="gray">
          <a:xfrm>
            <a:off x="1079500" y="1790700"/>
            <a:ext cx="195263" cy="0"/>
          </a:xfrm>
          <a:prstGeom prst="line">
            <a:avLst/>
          </a:prstGeom>
          <a:ln w="19050" cap="rnd" cmpd="sng" algn="ctr">
            <a:solidFill>
              <a:srgbClr val="00777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9" name="Straight Connector 448">
            <a:extLst>
              <a:ext uri="{FF2B5EF4-FFF2-40B4-BE49-F238E27FC236}">
                <a16:creationId xmlns:a16="http://schemas.microsoft.com/office/drawing/2014/main" id="{06627291-701E-49EE-941C-9FD7FB96E171}"/>
              </a:ext>
            </a:extLst>
          </p:cNvPr>
          <p:cNvCxnSpPr/>
          <p:nvPr>
            <p:custDataLst>
              <p:tags r:id="rId17"/>
            </p:custDataLst>
          </p:nvPr>
        </p:nvCxnSpPr>
        <p:spPr bwMode="gray">
          <a:xfrm>
            <a:off x="1079500" y="2024063"/>
            <a:ext cx="195263" cy="0"/>
          </a:xfrm>
          <a:prstGeom prst="line">
            <a:avLst/>
          </a:prstGeom>
          <a:ln w="19050" cap="rnd" cmpd="sng" algn="ctr">
            <a:solidFill>
              <a:schemeClr val="accent3"/>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0" name="Straight Connector 449">
            <a:extLst>
              <a:ext uri="{FF2B5EF4-FFF2-40B4-BE49-F238E27FC236}">
                <a16:creationId xmlns:a16="http://schemas.microsoft.com/office/drawing/2014/main" id="{A8CA4D9A-43B3-4016-A3AB-A2FB124711C6}"/>
              </a:ext>
            </a:extLst>
          </p:cNvPr>
          <p:cNvCxnSpPr/>
          <p:nvPr>
            <p:custDataLst>
              <p:tags r:id="rId18"/>
            </p:custDataLst>
          </p:nvPr>
        </p:nvCxnSpPr>
        <p:spPr bwMode="gray">
          <a:xfrm>
            <a:off x="1079500" y="2257425"/>
            <a:ext cx="195263" cy="0"/>
          </a:xfrm>
          <a:prstGeom prst="line">
            <a:avLst/>
          </a:prstGeom>
          <a:ln w="19050" cap="rnd" cmpd="sng" algn="ctr">
            <a:solidFill>
              <a:srgbClr val="FF0000"/>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34F5F3AA-CDEE-4509-8DE8-60D3F8C15276}"/>
              </a:ext>
            </a:extLst>
          </p:cNvPr>
          <p:cNvSpPr/>
          <p:nvPr>
            <p:custDataLst>
              <p:tags r:id="rId19"/>
            </p:custDataLst>
          </p:nvPr>
        </p:nvSpPr>
        <p:spPr bwMode="auto">
          <a:xfrm>
            <a:off x="1335088" y="1706563"/>
            <a:ext cx="92868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CC0CCE26-A9C7-4462-9478-0C0E0A20322B}" type="datetime'To''''t''''''al'''''' ''''Re''''''q''''u''e''''''''''''st'">
              <a:rPr lang="en-US" altLang="en-US" sz="1200" smtClean="0">
                <a:solidFill>
                  <a:schemeClr val="tx1"/>
                </a:solidFill>
              </a:rPr>
              <a:pPr/>
              <a:t>Total Request</a:t>
            </a:fld>
            <a:endParaRPr lang="en-US" sz="1200">
              <a:solidFill>
                <a:schemeClr val="tx1"/>
              </a:solidFill>
            </a:endParaRPr>
          </a:p>
        </p:txBody>
      </p:sp>
      <p:sp>
        <p:nvSpPr>
          <p:cNvPr id="8" name="Rectangle 7">
            <a:extLst>
              <a:ext uri="{FF2B5EF4-FFF2-40B4-BE49-F238E27FC236}">
                <a16:creationId xmlns:a16="http://schemas.microsoft.com/office/drawing/2014/main" id="{63C0419A-E9F7-40D8-A81B-2F2D1BF3DC9D}"/>
              </a:ext>
            </a:extLst>
          </p:cNvPr>
          <p:cNvSpPr/>
          <p:nvPr>
            <p:custDataLst>
              <p:tags r:id="rId20"/>
            </p:custDataLst>
          </p:nvPr>
        </p:nvSpPr>
        <p:spPr bwMode="auto">
          <a:xfrm>
            <a:off x="1335088" y="1939925"/>
            <a:ext cx="110648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70F553E6-A1BD-472A-87EA-C21178AEC2C1}" type="datetime'Com''''''''p''''let''''''ed'''''''''''''''' ''Trips'">
              <a:rPr lang="en-US" altLang="en-US" sz="1200" smtClean="0">
                <a:solidFill>
                  <a:schemeClr val="tx1"/>
                </a:solidFill>
              </a:rPr>
              <a:pPr/>
              <a:t>Completed Trips</a:t>
            </a:fld>
            <a:endParaRPr lang="en-US" sz="1200" dirty="0">
              <a:solidFill>
                <a:schemeClr val="tx1"/>
              </a:solidFill>
            </a:endParaRPr>
          </a:p>
        </p:txBody>
      </p:sp>
      <p:sp>
        <p:nvSpPr>
          <p:cNvPr id="86" name="Rectangle 85">
            <a:extLst>
              <a:ext uri="{FF2B5EF4-FFF2-40B4-BE49-F238E27FC236}">
                <a16:creationId xmlns:a16="http://schemas.microsoft.com/office/drawing/2014/main" id="{DF686B62-D40F-4258-ADE6-68C42A0E7F9A}"/>
              </a:ext>
            </a:extLst>
          </p:cNvPr>
          <p:cNvSpPr/>
          <p:nvPr>
            <p:custDataLst>
              <p:tags r:id="rId21"/>
            </p:custDataLst>
          </p:nvPr>
        </p:nvSpPr>
        <p:spPr bwMode="auto">
          <a:xfrm>
            <a:off x="1335088" y="2173288"/>
            <a:ext cx="1046163"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B8F8D0BD-753E-4406-8EA1-4E7731B715A0}" type="datetime'Ca''''n''''cel''''le''d T''r''i''''''''ps'">
              <a:rPr lang="en-US" altLang="en-US" sz="1200" smtClean="0">
                <a:solidFill>
                  <a:schemeClr val="tx1"/>
                </a:solidFill>
              </a:rPr>
              <a:pPr/>
              <a:t>Cancelled Trips</a:t>
            </a:fld>
            <a:endParaRPr lang="en-US" sz="1200">
              <a:solidFill>
                <a:schemeClr val="tx1"/>
              </a:solidFill>
            </a:endParaRPr>
          </a:p>
        </p:txBody>
      </p:sp>
      <p:sp>
        <p:nvSpPr>
          <p:cNvPr id="138" name="Rectangle 137">
            <a:extLst>
              <a:ext uri="{FF2B5EF4-FFF2-40B4-BE49-F238E27FC236}">
                <a16:creationId xmlns:a16="http://schemas.microsoft.com/office/drawing/2014/main" id="{1FDA23E2-F31C-46E5-88BE-84692EB22695}"/>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3216607382"/>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5EC1E59-E791-4F3C-A8A3-F76CFBAF1E4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4" name="Object 3" hidden="1">
                        <a:extLst>
                          <a:ext uri="{FF2B5EF4-FFF2-40B4-BE49-F238E27FC236}">
                            <a16:creationId xmlns:a16="http://schemas.microsoft.com/office/drawing/2014/main" id="{15EC1E59-E791-4F3C-A8A3-F76CFBAF1E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2">
            <a:extLst>
              <a:ext uri="{FF2B5EF4-FFF2-40B4-BE49-F238E27FC236}">
                <a16:creationId xmlns:a16="http://schemas.microsoft.com/office/drawing/2014/main" id="{840D4A7E-A657-4500-B3D6-95B60AA03ED9}"/>
              </a:ext>
            </a:extLst>
          </p:cNvPr>
          <p:cNvSpPr>
            <a:spLocks noGrp="1"/>
          </p:cNvSpPr>
          <p:nvPr>
            <p:ph type="title"/>
          </p:nvPr>
        </p:nvSpPr>
        <p:spPr>
          <a:xfrm>
            <a:off x="2043513" y="2249477"/>
            <a:ext cx="6508620" cy="1661963"/>
          </a:xfrm>
        </p:spPr>
        <p:txBody>
          <a:bodyPr vert="horz"/>
          <a:lstStyle/>
          <a:p>
            <a:pPr algn="ctr"/>
            <a:r>
              <a:rPr lang="en-US" sz="4800" b="1" dirty="0">
                <a:solidFill>
                  <a:schemeClr val="bg1"/>
                </a:solidFill>
                <a:latin typeface="Corbel" panose="020B0503020204020204" pitchFamily="34" charset="0"/>
              </a:rPr>
              <a:t>Part 1:</a:t>
            </a:r>
            <a:br>
              <a:rPr lang="en-US" sz="4800" b="1" dirty="0">
                <a:solidFill>
                  <a:schemeClr val="bg1"/>
                </a:solidFill>
                <a:latin typeface="Corbel" panose="020B0503020204020204" pitchFamily="34" charset="0"/>
              </a:rPr>
            </a:br>
            <a:r>
              <a:rPr lang="en-US" sz="4800" b="1" dirty="0">
                <a:solidFill>
                  <a:schemeClr val="bg1"/>
                </a:solidFill>
                <a:latin typeface="Corbel" panose="020B0503020204020204" pitchFamily="34" charset="0"/>
              </a:rPr>
              <a:t>Passenger Analytics</a:t>
            </a:r>
          </a:p>
        </p:txBody>
      </p:sp>
      <p:sp>
        <p:nvSpPr>
          <p:cNvPr id="6" name="Title 2">
            <a:extLst>
              <a:ext uri="{FF2B5EF4-FFF2-40B4-BE49-F238E27FC236}">
                <a16:creationId xmlns:a16="http://schemas.microsoft.com/office/drawing/2014/main" id="{0B0BF7FB-C9C1-4719-AC25-1B171F540CB2}"/>
              </a:ext>
            </a:extLst>
          </p:cNvPr>
          <p:cNvSpPr txBox="1">
            <a:spLocks/>
          </p:cNvSpPr>
          <p:nvPr/>
        </p:nvSpPr>
        <p:spPr>
          <a:xfrm>
            <a:off x="2841690" y="2411021"/>
            <a:ext cx="6508620" cy="1661963"/>
          </a:xfrm>
          <a:prstGeom prst="rect">
            <a:avLst/>
          </a:prstGeom>
          <a:noFill/>
          <a:ln>
            <a:noFill/>
          </a:ln>
        </p:spPr>
        <p:txBody>
          <a:bodyPr vert="horz"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929292"/>
              </a:buClr>
              <a:buFont typeface="Calibri"/>
              <a:buNone/>
              <a:defRPr sz="4267" b="0" i="0" u="none" strike="noStrike" cap="none">
                <a:solidFill>
                  <a:srgbClr val="929292"/>
                </a:solidFill>
                <a:latin typeface="Calibri"/>
                <a:ea typeface="Calibri"/>
                <a:cs typeface="Calibri"/>
                <a:sym typeface="Calibri"/>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pPr marL="0" marR="0" lvl="0" indent="0" algn="ctr" defTabSz="914400" rtl="0" eaLnBrk="1" fontAlgn="auto" latinLnBrk="0" hangingPunct="1">
              <a:lnSpc>
                <a:spcPct val="100000"/>
              </a:lnSpc>
              <a:spcBef>
                <a:spcPts val="0"/>
              </a:spcBef>
              <a:spcAft>
                <a:spcPts val="0"/>
              </a:spcAft>
              <a:buClr>
                <a:srgbClr val="929292"/>
              </a:buClr>
              <a:buSzTx/>
              <a:buFont typeface="Calibri"/>
              <a:buNone/>
              <a:tabLst/>
              <a:defRPr/>
            </a:pPr>
            <a:r>
              <a:rPr kumimoji="0" lang="en-US" sz="4800" b="1" i="0" u="none" strike="noStrike" kern="0" cap="none" spc="0" normalizeH="0" baseline="0" noProof="0" dirty="0">
                <a:ln>
                  <a:noFill/>
                </a:ln>
                <a:solidFill>
                  <a:srgbClr val="262626"/>
                </a:solidFill>
                <a:effectLst/>
                <a:uLnTx/>
                <a:uFillTx/>
                <a:latin typeface="Corbel" panose="020B0503020204020204" pitchFamily="34" charset="0"/>
                <a:cs typeface="Calibri"/>
                <a:sym typeface="Calibri"/>
              </a:rPr>
              <a:t>Part 3:</a:t>
            </a:r>
            <a:br>
              <a:rPr kumimoji="0" lang="en-US" sz="4800" b="1" i="0" u="none" strike="noStrike" kern="0" cap="none" spc="0" normalizeH="0" baseline="0" noProof="0" dirty="0">
                <a:ln>
                  <a:noFill/>
                </a:ln>
                <a:solidFill>
                  <a:srgbClr val="262626"/>
                </a:solidFill>
                <a:effectLst/>
                <a:uLnTx/>
                <a:uFillTx/>
                <a:latin typeface="Corbel" panose="020B0503020204020204" pitchFamily="34" charset="0"/>
                <a:cs typeface="Calibri"/>
                <a:sym typeface="Calibri"/>
              </a:rPr>
            </a:br>
            <a:r>
              <a:rPr kumimoji="0" lang="en-US" sz="4800" b="1" i="0" u="none" strike="noStrike" kern="0" cap="none" spc="0" normalizeH="0" baseline="0" noProof="0" dirty="0">
                <a:ln>
                  <a:noFill/>
                </a:ln>
                <a:solidFill>
                  <a:srgbClr val="262626"/>
                </a:solidFill>
                <a:effectLst/>
                <a:uLnTx/>
                <a:uFillTx/>
                <a:latin typeface="Corbel" panose="020B0503020204020204" pitchFamily="34" charset="0"/>
                <a:cs typeface="Calibri"/>
                <a:sym typeface="Calibri"/>
              </a:rPr>
              <a:t>Location Analytics</a:t>
            </a:r>
          </a:p>
        </p:txBody>
      </p:sp>
    </p:spTree>
    <p:extLst>
      <p:ext uri="{BB962C8B-B14F-4D97-AF65-F5344CB8AC3E}">
        <p14:creationId xmlns:p14="http://schemas.microsoft.com/office/powerpoint/2010/main" val="160051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800430324"/>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54" imgW="270" imgH="270" progId="TCLayout.ActiveDocument.1">
                  <p:embed/>
                </p:oleObj>
              </mc:Choice>
              <mc:Fallback>
                <p:oleObj name="think-cell Slide" r:id="rId54" imgW="270" imgH="270" progId="TCLayout.ActiveDocument.1">
                  <p:embed/>
                  <p:pic>
                    <p:nvPicPr>
                      <p:cNvPr id="2" name="Object 1" hidden="1"/>
                      <p:cNvPicPr/>
                      <p:nvPr/>
                    </p:nvPicPr>
                    <p:blipFill>
                      <a:blip r:embed="rId55"/>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sp>
        <p:nvSpPr>
          <p:cNvPr id="23" name="TextBox 22"/>
          <p:cNvSpPr txBox="1"/>
          <p:nvPr/>
        </p:nvSpPr>
        <p:spPr>
          <a:xfrm>
            <a:off x="175884" y="702130"/>
            <a:ext cx="11908686" cy="859721"/>
          </a:xfrm>
          <a:prstGeom prst="rect">
            <a:avLst/>
          </a:prstGeom>
          <a:noFill/>
        </p:spPr>
        <p:txBody>
          <a:bodyPr wrap="square" lIns="0" tIns="0" rIns="0" bIns="0" rtlCol="0">
            <a:no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Corbel" panose="020B0503020204020204" pitchFamily="34" charset="0"/>
                <a:ea typeface="+mn-ea"/>
                <a:cs typeface="+mn-cs"/>
              </a:rPr>
              <a:t>In the 7 days period,  </a:t>
            </a:r>
            <a:r>
              <a:rPr kumimoji="0" lang="en-US" sz="1200" b="0" i="0" u="none" strike="noStrike" kern="1200" cap="none" spc="0" normalizeH="0" baseline="0" noProof="0" dirty="0" err="1">
                <a:ln>
                  <a:noFill/>
                </a:ln>
                <a:effectLst/>
                <a:uLnTx/>
                <a:uFillTx/>
                <a:latin typeface="Corbel" panose="020B0503020204020204" pitchFamily="34" charset="0"/>
                <a:ea typeface="+mn-ea"/>
                <a:cs typeface="+mn-cs"/>
              </a:rPr>
              <a:t>Boda</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requests were generated in 17 unique </a:t>
            </a:r>
            <a:r>
              <a:rPr kumimoji="0" lang="en-US" sz="1200" b="0" i="0" u="none" strike="noStrike" kern="1200" cap="none" spc="0" normalizeH="0" baseline="0" noProof="0" dirty="0" err="1">
                <a:ln>
                  <a:noFill/>
                </a:ln>
                <a:effectLst/>
                <a:uLnTx/>
                <a:uFillTx/>
                <a:latin typeface="Corbel" panose="020B0503020204020204" pitchFamily="34" charset="0"/>
                <a:ea typeface="+mn-ea"/>
                <a:cs typeface="+mn-cs"/>
              </a:rPr>
              <a:t>Subcounties</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and 150 parishes subsequently</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Corbel" panose="020B0503020204020204" pitchFamily="34" charset="0"/>
              </a:rPr>
              <a:t>Nakawa followed by Makindye has the highest number of parishes taking up to 18% and 17% respectively of the total number of Parishes while </a:t>
            </a:r>
            <a:r>
              <a:rPr lang="en-US" sz="1200" dirty="0" err="1">
                <a:latin typeface="Corbel" panose="020B0503020204020204" pitchFamily="34" charset="0"/>
              </a:rPr>
              <a:t>Katabi</a:t>
            </a:r>
            <a:r>
              <a:rPr lang="en-US" sz="1200" dirty="0">
                <a:latin typeface="Corbel" panose="020B0503020204020204" pitchFamily="34" charset="0"/>
              </a:rPr>
              <a:t>, </a:t>
            </a:r>
            <a:r>
              <a:rPr lang="en-US" sz="1200" dirty="0" err="1">
                <a:latin typeface="Corbel" panose="020B0503020204020204" pitchFamily="34" charset="0"/>
              </a:rPr>
              <a:t>Busiro</a:t>
            </a:r>
            <a:r>
              <a:rPr lang="en-US" sz="1200" dirty="0">
                <a:latin typeface="Corbel" panose="020B0503020204020204" pitchFamily="34" charset="0"/>
              </a:rPr>
              <a:t>, and </a:t>
            </a:r>
            <a:r>
              <a:rPr lang="en-US" sz="1200" dirty="0" err="1">
                <a:latin typeface="Corbel" panose="020B0503020204020204" pitchFamily="34" charset="0"/>
              </a:rPr>
              <a:t>Gome</a:t>
            </a:r>
            <a:r>
              <a:rPr lang="en-US" sz="1200" dirty="0">
                <a:latin typeface="Corbel" panose="020B0503020204020204" pitchFamily="34" charset="0"/>
              </a:rPr>
              <a:t> </a:t>
            </a:r>
            <a:r>
              <a:rPr lang="en-US" sz="1200" dirty="0" err="1">
                <a:latin typeface="Corbel" panose="020B0503020204020204" pitchFamily="34" charset="0"/>
              </a:rPr>
              <a:t>wakiso</a:t>
            </a:r>
            <a:r>
              <a:rPr lang="en-US" sz="1200" dirty="0">
                <a:latin typeface="Corbel" panose="020B0503020204020204" pitchFamily="34" charset="0"/>
              </a:rPr>
              <a:t> has the least with just a single parish</a:t>
            </a: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p:txBody>
      </p:sp>
      <p:sp>
        <p:nvSpPr>
          <p:cNvPr id="378" name="Rectangle 377" hidden="1">
            <a:extLst>
              <a:ext uri="{FF2B5EF4-FFF2-40B4-BE49-F238E27FC236}">
                <a16:creationId xmlns:a16="http://schemas.microsoft.com/office/drawing/2014/main" id="{C915A44F-B055-4850-8AAF-E370EDC8D04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aphicFrame>
        <p:nvGraphicFramePr>
          <p:cNvPr id="155" name="Chart 154">
            <a:extLst>
              <a:ext uri="{FF2B5EF4-FFF2-40B4-BE49-F238E27FC236}">
                <a16:creationId xmlns:a16="http://schemas.microsoft.com/office/drawing/2014/main" id="{6920F51A-4328-4F82-811A-68553BBCA90E}"/>
              </a:ext>
            </a:extLst>
          </p:cNvPr>
          <p:cNvGraphicFramePr/>
          <p:nvPr>
            <p:custDataLst>
              <p:tags r:id="rId3"/>
            </p:custDataLst>
            <p:extLst>
              <p:ext uri="{D42A27DB-BD31-4B8C-83A1-F6EECF244321}">
                <p14:modId xmlns:p14="http://schemas.microsoft.com/office/powerpoint/2010/main" val="3769670239"/>
              </p:ext>
            </p:extLst>
          </p:nvPr>
        </p:nvGraphicFramePr>
        <p:xfrm>
          <a:off x="7373938" y="2082800"/>
          <a:ext cx="3303587" cy="4381500"/>
        </p:xfrm>
        <a:graphic>
          <a:graphicData uri="http://schemas.openxmlformats.org/drawingml/2006/chart">
            <c:chart xmlns:c="http://schemas.openxmlformats.org/drawingml/2006/chart" xmlns:r="http://schemas.openxmlformats.org/officeDocument/2006/relationships" r:id="rId56"/>
          </a:graphicData>
        </a:graphic>
      </p:graphicFrame>
      <p:cxnSp>
        <p:nvCxnSpPr>
          <p:cNvPr id="108" name="Straight Connector 107">
            <a:extLst>
              <a:ext uri="{FF2B5EF4-FFF2-40B4-BE49-F238E27FC236}">
                <a16:creationId xmlns:a16="http://schemas.microsoft.com/office/drawing/2014/main" id="{5B90E7C3-89AB-474E-9A63-AA48EDEAFE58}"/>
              </a:ext>
            </a:extLst>
          </p:cNvPr>
          <p:cNvCxnSpPr/>
          <p:nvPr>
            <p:custDataLst>
              <p:tags r:id="rId4"/>
            </p:custDataLst>
          </p:nvPr>
        </p:nvCxnSpPr>
        <p:spPr bwMode="auto">
          <a:xfrm flipH="1">
            <a:off x="7515224" y="5561013"/>
            <a:ext cx="8255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0B73AD02-54DF-4061-95E3-D36D8C9C0675}"/>
              </a:ext>
            </a:extLst>
          </p:cNvPr>
          <p:cNvCxnSpPr/>
          <p:nvPr>
            <p:custDataLst>
              <p:tags r:id="rId5"/>
            </p:custDataLst>
          </p:nvPr>
        </p:nvCxnSpPr>
        <p:spPr bwMode="auto">
          <a:xfrm flipH="1">
            <a:off x="7612063" y="2749550"/>
            <a:ext cx="10160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65DB655A-AAC1-481B-B965-CE7BED102B5F}"/>
              </a:ext>
            </a:extLst>
          </p:cNvPr>
          <p:cNvCxnSpPr/>
          <p:nvPr>
            <p:custDataLst>
              <p:tags r:id="rId6"/>
            </p:custDataLst>
          </p:nvPr>
        </p:nvCxnSpPr>
        <p:spPr bwMode="auto">
          <a:xfrm flipH="1">
            <a:off x="7612063" y="3921125"/>
            <a:ext cx="10160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E917B71A-9113-4CF5-8D16-0DD37BB4FB26}"/>
              </a:ext>
            </a:extLst>
          </p:cNvPr>
          <p:cNvCxnSpPr/>
          <p:nvPr>
            <p:custDataLst>
              <p:tags r:id="rId7"/>
            </p:custDataLst>
          </p:nvPr>
        </p:nvCxnSpPr>
        <p:spPr bwMode="auto">
          <a:xfrm flipH="1">
            <a:off x="7729538" y="2281238"/>
            <a:ext cx="10160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A535D1D5-0C04-4261-B189-56CA7E9ED72D}"/>
              </a:ext>
            </a:extLst>
          </p:cNvPr>
          <p:cNvCxnSpPr/>
          <p:nvPr>
            <p:custDataLst>
              <p:tags r:id="rId8"/>
            </p:custDataLst>
          </p:nvPr>
        </p:nvCxnSpPr>
        <p:spPr bwMode="auto">
          <a:xfrm flipH="1">
            <a:off x="7515224" y="3686175"/>
            <a:ext cx="8255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FA54CE33-AD11-424A-9CBF-5BD3756013B2}"/>
              </a:ext>
            </a:extLst>
          </p:cNvPr>
          <p:cNvCxnSpPr/>
          <p:nvPr>
            <p:custDataLst>
              <p:tags r:id="rId9"/>
            </p:custDataLst>
          </p:nvPr>
        </p:nvCxnSpPr>
        <p:spPr bwMode="auto">
          <a:xfrm flipH="1">
            <a:off x="7612063" y="2516188"/>
            <a:ext cx="10160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05085774-0D5A-4438-9042-FC4F10816E59}"/>
              </a:ext>
            </a:extLst>
          </p:cNvPr>
          <p:cNvCxnSpPr/>
          <p:nvPr>
            <p:custDataLst>
              <p:tags r:id="rId10"/>
            </p:custDataLst>
          </p:nvPr>
        </p:nvCxnSpPr>
        <p:spPr bwMode="auto">
          <a:xfrm flipH="1">
            <a:off x="7515224" y="3217863"/>
            <a:ext cx="8255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44DEE3A-2F70-48F6-ADBF-7D09724BE0BB}"/>
              </a:ext>
            </a:extLst>
          </p:cNvPr>
          <p:cNvCxnSpPr/>
          <p:nvPr>
            <p:custDataLst>
              <p:tags r:id="rId11"/>
            </p:custDataLst>
          </p:nvPr>
        </p:nvCxnSpPr>
        <p:spPr bwMode="auto">
          <a:xfrm flipH="1">
            <a:off x="7515224" y="4154488"/>
            <a:ext cx="82550" cy="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3" name="Rectangle 92">
            <a:extLst>
              <a:ext uri="{FF2B5EF4-FFF2-40B4-BE49-F238E27FC236}">
                <a16:creationId xmlns:a16="http://schemas.microsoft.com/office/drawing/2014/main" id="{3FBB78DB-B0E7-4EA3-AFAA-678C979F541E}"/>
              </a:ext>
            </a:extLst>
          </p:cNvPr>
          <p:cNvSpPr/>
          <p:nvPr>
            <p:custDataLst>
              <p:tags r:id="rId12"/>
            </p:custDataLst>
          </p:nvPr>
        </p:nvSpPr>
        <p:spPr bwMode="gray">
          <a:xfrm>
            <a:off x="7642225" y="5010150"/>
            <a:ext cx="442913"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4A831112-7030-41BB-A584-2102406DB467}" type="datetime'''''''''''''''''''''''''''''''''7'''''''''''">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a:t>
            </a:fld>
            <a:r>
              <a:rPr lang="en-US" altLang="en-US" sz="1200" b="1">
                <a:solidFill>
                  <a:schemeClr val="tx2"/>
                </a:solidFill>
                <a:effectLst/>
                <a:latin typeface="Corbel" panose="020B0503020204020204" pitchFamily="34" charset="0"/>
                <a:sym typeface="Corbel" panose="020B0503020204020204" pitchFamily="34" charset="0"/>
              </a:rPr>
              <a:t> (</a:t>
            </a:r>
            <a:fld id="{0E069984-3F61-42D6-A941-7CDD457874E8}" type="datetime'''''''''''''''''''''''''5''''%'">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5%</a:t>
            </a:fld>
            <a:r>
              <a:rPr lang="en-US" sz="1200" b="1">
                <a:solidFill>
                  <a:schemeClr val="tx2"/>
                </a:solidFill>
                <a:latin typeface="Corbel" panose="020B0503020204020204" pitchFamily="34" charset="0"/>
                <a:sym typeface="Corbel" panose="020B0503020204020204" pitchFamily="34" charset="0"/>
              </a:rPr>
              <a:t>)</a:t>
            </a:r>
          </a:p>
        </p:txBody>
      </p:sp>
      <p:sp>
        <p:nvSpPr>
          <p:cNvPr id="25" name="Rectangle 24">
            <a:extLst>
              <a:ext uri="{FF2B5EF4-FFF2-40B4-BE49-F238E27FC236}">
                <a16:creationId xmlns:a16="http://schemas.microsoft.com/office/drawing/2014/main" id="{A29E5736-B511-42AF-B619-C8627118B9EE}"/>
              </a:ext>
            </a:extLst>
          </p:cNvPr>
          <p:cNvSpPr/>
          <p:nvPr>
            <p:custDataLst>
              <p:tags r:id="rId13"/>
            </p:custDataLst>
          </p:nvPr>
        </p:nvSpPr>
        <p:spPr bwMode="gray">
          <a:xfrm>
            <a:off x="7831138" y="2198688"/>
            <a:ext cx="44450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4ABF8169-A9BC-4916-9CE4-E5D27D46F3AF}" type="datetime'''''''''''''''''''''''''''''''''''''''''''''''''''3'''''">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3</a:t>
            </a:fld>
            <a:r>
              <a:rPr lang="en-US" altLang="en-US" sz="1200" b="1">
                <a:solidFill>
                  <a:schemeClr val="tx1"/>
                </a:solidFill>
                <a:effectLst/>
                <a:latin typeface="Corbel" panose="020B0503020204020204" pitchFamily="34" charset="0"/>
                <a:sym typeface="Corbel" panose="020B0503020204020204" pitchFamily="34" charset="0"/>
              </a:rPr>
              <a:t> (</a:t>
            </a:r>
            <a:fld id="{B12DCBAE-78CB-416B-B82A-6E48715FB04D}" type="datetime'''2''''''''''''''%'''''''''''''''''''''''''">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2%</a:t>
            </a:fld>
            <a:r>
              <a:rPr lang="en-US" sz="1200" b="1">
                <a:solidFill>
                  <a:schemeClr val="tx1"/>
                </a:solidFill>
                <a:latin typeface="Corbel" panose="020B0503020204020204" pitchFamily="34" charset="0"/>
                <a:sym typeface="Corbel" panose="020B0503020204020204" pitchFamily="34" charset="0"/>
              </a:rPr>
              <a:t>)</a:t>
            </a:r>
          </a:p>
        </p:txBody>
      </p:sp>
      <p:sp>
        <p:nvSpPr>
          <p:cNvPr id="40" name="Rectangle 39">
            <a:extLst>
              <a:ext uri="{FF2B5EF4-FFF2-40B4-BE49-F238E27FC236}">
                <a16:creationId xmlns:a16="http://schemas.microsoft.com/office/drawing/2014/main" id="{84D4C03A-60CC-4FAC-81FF-D657C5E5B1B9}"/>
              </a:ext>
            </a:extLst>
          </p:cNvPr>
          <p:cNvSpPr/>
          <p:nvPr>
            <p:custDataLst>
              <p:tags r:id="rId14"/>
            </p:custDataLst>
          </p:nvPr>
        </p:nvSpPr>
        <p:spPr bwMode="auto">
          <a:xfrm>
            <a:off x="6403975" y="5470525"/>
            <a:ext cx="95091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2855E971-C26F-43A1-B241-F4249371B1C8}" type="datetime'g''o''''''''''m''b''e'''''' ''w''''''a''''''''ki''s''o'''''">
              <a:rPr lang="en-US" altLang="en-US" sz="1200" b="1" smtClean="0">
                <a:solidFill>
                  <a:srgbClr val="06486E"/>
                </a:solidFill>
                <a:latin typeface="Corbel" panose="020B0503020204020204" pitchFamily="34" charset="0"/>
              </a:rPr>
              <a:pPr/>
              <a:t>gombe wakiso</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09" name="Rectangle 108">
            <a:extLst>
              <a:ext uri="{FF2B5EF4-FFF2-40B4-BE49-F238E27FC236}">
                <a16:creationId xmlns:a16="http://schemas.microsoft.com/office/drawing/2014/main" id="{4BB9FFB6-D0D5-41EF-BFD8-DC7C68B928F1}"/>
              </a:ext>
            </a:extLst>
          </p:cNvPr>
          <p:cNvSpPr/>
          <p:nvPr>
            <p:custDataLst>
              <p:tags r:id="rId15"/>
            </p:custDataLst>
          </p:nvPr>
        </p:nvSpPr>
        <p:spPr bwMode="auto">
          <a:xfrm>
            <a:off x="7021513" y="2190750"/>
            <a:ext cx="33337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5741EA2F-A94C-4181-84ED-770CE937B718}" type="datetime'Ssi''''''''s''''''''a'''''''''''''''''''''''''''''''''''">
              <a:rPr lang="en-US" altLang="en-US" sz="1200" b="1" smtClean="0">
                <a:solidFill>
                  <a:srgbClr val="06486E"/>
                </a:solidFill>
                <a:latin typeface="Corbel" panose="020B0503020204020204" pitchFamily="34" charset="0"/>
              </a:rPr>
              <a:pPr lvl="0" algn="r">
                <a:defRPr/>
              </a:pPr>
              <a:t>Ssisa</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36" name="Rectangle 35">
            <a:extLst>
              <a:ext uri="{FF2B5EF4-FFF2-40B4-BE49-F238E27FC236}">
                <a16:creationId xmlns:a16="http://schemas.microsoft.com/office/drawing/2014/main" id="{4DCA62B8-87E3-4104-B9DB-DA66B75C5CE9}"/>
              </a:ext>
            </a:extLst>
          </p:cNvPr>
          <p:cNvSpPr/>
          <p:nvPr>
            <p:custDataLst>
              <p:tags r:id="rId16"/>
            </p:custDataLst>
          </p:nvPr>
        </p:nvSpPr>
        <p:spPr bwMode="auto">
          <a:xfrm>
            <a:off x="6816725" y="4533900"/>
            <a:ext cx="53816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B8207A96-B70E-4805-A14F-9ED7B98A8B9A}" type="datetime'''''''''''''''''''Na''k''''''''a''''''''''''''w''''''a'''''">
              <a:rPr lang="en-US" altLang="en-US" sz="1200" b="1" smtClean="0">
                <a:solidFill>
                  <a:srgbClr val="06486E"/>
                </a:solidFill>
                <a:latin typeface="Corbel" panose="020B0503020204020204" pitchFamily="34" charset="0"/>
              </a:rPr>
              <a:pPr/>
              <a:t>Nakawa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86" name="Rectangle 85">
            <a:extLst>
              <a:ext uri="{FF2B5EF4-FFF2-40B4-BE49-F238E27FC236}">
                <a16:creationId xmlns:a16="http://schemas.microsoft.com/office/drawing/2014/main" id="{477CB0C1-1F14-48E9-A24D-AA3860752C3C}"/>
              </a:ext>
            </a:extLst>
          </p:cNvPr>
          <p:cNvSpPr/>
          <p:nvPr>
            <p:custDataLst>
              <p:tags r:id="rId17"/>
            </p:custDataLst>
          </p:nvPr>
        </p:nvSpPr>
        <p:spPr bwMode="gray">
          <a:xfrm>
            <a:off x="7597775" y="4071938"/>
            <a:ext cx="442913"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09E4C42D-6198-48E1-8683-2C56C4C9AF7E}"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altLang="en-US" sz="1200" b="1">
                <a:solidFill>
                  <a:schemeClr val="tx1"/>
                </a:solidFill>
                <a:effectLst/>
                <a:latin typeface="Corbel" panose="020B0503020204020204" pitchFamily="34" charset="0"/>
                <a:sym typeface="Corbel" panose="020B0503020204020204" pitchFamily="34" charset="0"/>
              </a:rPr>
              <a:t> (</a:t>
            </a:r>
            <a:fld id="{FC43922A-505D-4B20-9CD1-530C7F50C882}"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sz="1200" b="1">
                <a:solidFill>
                  <a:schemeClr val="tx1"/>
                </a:solidFill>
                <a:latin typeface="Corbel" panose="020B0503020204020204" pitchFamily="34" charset="0"/>
                <a:sym typeface="Corbel" panose="020B0503020204020204" pitchFamily="34" charset="0"/>
              </a:rPr>
              <a:t>)</a:t>
            </a:r>
          </a:p>
        </p:txBody>
      </p:sp>
      <p:sp>
        <p:nvSpPr>
          <p:cNvPr id="69" name="Rectangle 68">
            <a:extLst>
              <a:ext uri="{FF2B5EF4-FFF2-40B4-BE49-F238E27FC236}">
                <a16:creationId xmlns:a16="http://schemas.microsoft.com/office/drawing/2014/main" id="{25417216-7F7D-4B0A-AD42-85AC04953DCC}"/>
              </a:ext>
            </a:extLst>
          </p:cNvPr>
          <p:cNvSpPr/>
          <p:nvPr>
            <p:custDataLst>
              <p:tags r:id="rId18"/>
            </p:custDataLst>
          </p:nvPr>
        </p:nvSpPr>
        <p:spPr bwMode="gray">
          <a:xfrm>
            <a:off x="7713663" y="2433638"/>
            <a:ext cx="44450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0090DE36-79A8-47A1-85A2-B290454E648B}" type="datetime'''''''''''''''''''''''''2'''''''''''''''''''''''''''''''">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2</a:t>
            </a:fld>
            <a:r>
              <a:rPr lang="en-US" altLang="en-US" sz="1200" b="1">
                <a:solidFill>
                  <a:schemeClr val="tx1"/>
                </a:solidFill>
                <a:effectLst/>
                <a:latin typeface="Corbel" panose="020B0503020204020204" pitchFamily="34" charset="0"/>
                <a:sym typeface="Corbel" panose="020B0503020204020204" pitchFamily="34" charset="0"/>
              </a:rPr>
              <a:t> (</a:t>
            </a:r>
            <a:fld id="{0487FB75-27DF-4F39-B8DF-37E7B7B4976E}"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sz="1200" b="1">
                <a:solidFill>
                  <a:schemeClr val="tx1"/>
                </a:solidFill>
                <a:latin typeface="Corbel" panose="020B0503020204020204" pitchFamily="34" charset="0"/>
                <a:sym typeface="Corbel" panose="020B0503020204020204" pitchFamily="34" charset="0"/>
              </a:rPr>
              <a:t>)</a:t>
            </a:r>
          </a:p>
        </p:txBody>
      </p:sp>
      <p:sp>
        <p:nvSpPr>
          <p:cNvPr id="87" name="Rectangle 86">
            <a:extLst>
              <a:ext uri="{FF2B5EF4-FFF2-40B4-BE49-F238E27FC236}">
                <a16:creationId xmlns:a16="http://schemas.microsoft.com/office/drawing/2014/main" id="{0FF1873F-E1AF-4F18-B34A-41AAA48AD5B4}"/>
              </a:ext>
            </a:extLst>
          </p:cNvPr>
          <p:cNvSpPr/>
          <p:nvPr>
            <p:custDataLst>
              <p:tags r:id="rId19"/>
            </p:custDataLst>
          </p:nvPr>
        </p:nvSpPr>
        <p:spPr bwMode="auto">
          <a:xfrm>
            <a:off x="7088188" y="2425700"/>
            <a:ext cx="2667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A0D71004-738B-47D7-86C3-B1AB0299B35C}" type="datetime'''''''''''K''''''i''''''''''''r''''''''''''''a'''''''''''">
              <a:rPr lang="en-US" altLang="en-US" sz="1200" b="1" smtClean="0">
                <a:solidFill>
                  <a:srgbClr val="06486E"/>
                </a:solidFill>
                <a:latin typeface="Corbel" panose="020B0503020204020204" pitchFamily="34" charset="0"/>
              </a:rPr>
              <a:pPr lvl="0" algn="r">
                <a:defRPr/>
              </a:pPr>
              <a:t>Kira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28" name="Rectangle 27">
            <a:extLst>
              <a:ext uri="{FF2B5EF4-FFF2-40B4-BE49-F238E27FC236}">
                <a16:creationId xmlns:a16="http://schemas.microsoft.com/office/drawing/2014/main" id="{655A312E-F73F-40B2-8D44-1F550CB1A731}"/>
              </a:ext>
            </a:extLst>
          </p:cNvPr>
          <p:cNvSpPr/>
          <p:nvPr>
            <p:custDataLst>
              <p:tags r:id="rId20"/>
            </p:custDataLst>
          </p:nvPr>
        </p:nvSpPr>
        <p:spPr bwMode="auto">
          <a:xfrm>
            <a:off x="6381750" y="2659063"/>
            <a:ext cx="97313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2A0A678B-F924-47B5-BEF8-82D2FFF3A7DB}" type="datetime'''W''''''''a''''ki''so'' ''w''''''''''''a''''''''''r''''d'' B'">
              <a:rPr lang="en-US" altLang="en-US" sz="1200" b="1" smtClean="0">
                <a:solidFill>
                  <a:srgbClr val="06486E"/>
                </a:solidFill>
                <a:latin typeface="Corbel" panose="020B0503020204020204" pitchFamily="34" charset="0"/>
              </a:rPr>
              <a:pPr/>
              <a:t>Wakiso ward B</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29" name="Rectangle 28">
            <a:extLst>
              <a:ext uri="{FF2B5EF4-FFF2-40B4-BE49-F238E27FC236}">
                <a16:creationId xmlns:a16="http://schemas.microsoft.com/office/drawing/2014/main" id="{F8A69EF9-021A-4336-A1B1-35BA2BE29C17}"/>
              </a:ext>
            </a:extLst>
          </p:cNvPr>
          <p:cNvSpPr/>
          <p:nvPr>
            <p:custDataLst>
              <p:tags r:id="rId21"/>
            </p:custDataLst>
          </p:nvPr>
        </p:nvSpPr>
        <p:spPr bwMode="auto">
          <a:xfrm>
            <a:off x="6732588" y="2894013"/>
            <a:ext cx="6223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1E914F4F-A440-42E8-A554-2CD440E47116}" type="datetime'''''K''y''''''eng''''''''''''e''''''''''r''''''''''''''''''a'">
              <a:rPr lang="en-US" altLang="en-US" sz="1200" b="1" smtClean="0">
                <a:solidFill>
                  <a:srgbClr val="06486E"/>
                </a:solidFill>
                <a:latin typeface="Corbel" panose="020B0503020204020204" pitchFamily="34" charset="0"/>
              </a:rPr>
              <a:pPr/>
              <a:t>Kyengera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96" name="Rectangle 95">
            <a:extLst>
              <a:ext uri="{FF2B5EF4-FFF2-40B4-BE49-F238E27FC236}">
                <a16:creationId xmlns:a16="http://schemas.microsoft.com/office/drawing/2014/main" id="{7074B208-59E4-46F5-922A-0B9E176A48CB}"/>
              </a:ext>
            </a:extLst>
          </p:cNvPr>
          <p:cNvSpPr/>
          <p:nvPr>
            <p:custDataLst>
              <p:tags r:id="rId22"/>
            </p:custDataLst>
          </p:nvPr>
        </p:nvSpPr>
        <p:spPr bwMode="gray">
          <a:xfrm>
            <a:off x="7575550" y="5711825"/>
            <a:ext cx="458788"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5206D122-414C-4FA8-95AE-BFDF8546FE4F}" type="datetime'''''''''''''''''''''''''''''6'''''''''">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6</a:t>
            </a:fld>
            <a:r>
              <a:rPr lang="en-US" altLang="en-US" sz="1200" b="1">
                <a:solidFill>
                  <a:schemeClr val="tx2"/>
                </a:solidFill>
                <a:effectLst/>
                <a:latin typeface="Corbel" panose="020B0503020204020204" pitchFamily="34" charset="0"/>
                <a:sym typeface="Corbel" panose="020B0503020204020204" pitchFamily="34" charset="0"/>
              </a:rPr>
              <a:t> (</a:t>
            </a:r>
            <a:fld id="{17CE5CA6-CC7F-424B-90C3-032339D2D4EA}" type="datetime'''''''''''''''''''''''''''4''''''''''''''''''''''''%'''''''''">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4%</a:t>
            </a:fld>
            <a:r>
              <a:rPr lang="en-US" sz="1200" b="1">
                <a:solidFill>
                  <a:schemeClr val="tx2"/>
                </a:solidFill>
                <a:latin typeface="Corbel" panose="020B0503020204020204" pitchFamily="34" charset="0"/>
                <a:sym typeface="Corbel" panose="020B0503020204020204" pitchFamily="34" charset="0"/>
              </a:rPr>
              <a:t>)</a:t>
            </a:r>
          </a:p>
        </p:txBody>
      </p:sp>
      <p:sp>
        <p:nvSpPr>
          <p:cNvPr id="72" name="Rectangle 71">
            <a:extLst>
              <a:ext uri="{FF2B5EF4-FFF2-40B4-BE49-F238E27FC236}">
                <a16:creationId xmlns:a16="http://schemas.microsoft.com/office/drawing/2014/main" id="{21D71A84-1EB4-497A-9F40-8311B46DF71D}"/>
              </a:ext>
            </a:extLst>
          </p:cNvPr>
          <p:cNvSpPr/>
          <p:nvPr>
            <p:custDataLst>
              <p:tags r:id="rId23"/>
            </p:custDataLst>
          </p:nvPr>
        </p:nvSpPr>
        <p:spPr bwMode="gray">
          <a:xfrm>
            <a:off x="7597775" y="3135313"/>
            <a:ext cx="442913"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31BBFEA0-AFF7-4667-B076-F6DF9A596165}"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altLang="en-US" sz="1200" b="1">
                <a:solidFill>
                  <a:schemeClr val="tx1"/>
                </a:solidFill>
                <a:effectLst/>
                <a:latin typeface="Corbel" panose="020B0503020204020204" pitchFamily="34" charset="0"/>
                <a:sym typeface="Corbel" panose="020B0503020204020204" pitchFamily="34" charset="0"/>
              </a:rPr>
              <a:t> (</a:t>
            </a:r>
            <a:fld id="{7112EB4B-5C56-402B-8E76-BE357EDA5CCE}"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sz="1200" b="1">
                <a:solidFill>
                  <a:schemeClr val="tx1"/>
                </a:solidFill>
                <a:latin typeface="Corbel" panose="020B0503020204020204" pitchFamily="34" charset="0"/>
                <a:sym typeface="Corbel" panose="020B0503020204020204" pitchFamily="34" charset="0"/>
              </a:rPr>
              <a:t>)</a:t>
            </a:r>
          </a:p>
        </p:txBody>
      </p:sp>
      <p:sp>
        <p:nvSpPr>
          <p:cNvPr id="46" name="Rectangle 45">
            <a:extLst>
              <a:ext uri="{FF2B5EF4-FFF2-40B4-BE49-F238E27FC236}">
                <a16:creationId xmlns:a16="http://schemas.microsoft.com/office/drawing/2014/main" id="{2700C16A-DDDB-42C9-825D-692A2B44A828}"/>
              </a:ext>
            </a:extLst>
          </p:cNvPr>
          <p:cNvSpPr/>
          <p:nvPr>
            <p:custDataLst>
              <p:tags r:id="rId24"/>
            </p:custDataLst>
          </p:nvPr>
        </p:nvSpPr>
        <p:spPr bwMode="auto">
          <a:xfrm>
            <a:off x="6877050" y="6172200"/>
            <a:ext cx="47783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222045C7-C2C6-4894-A48E-798E0136F501}" type="datetime'''''''''''Ce''''''''n''''''''t''''''r''''''a''''l'">
              <a:rPr lang="en-US" altLang="en-US" sz="1200" b="1" smtClean="0">
                <a:solidFill>
                  <a:srgbClr val="06486E"/>
                </a:solidFill>
                <a:latin typeface="Corbel" panose="020B0503020204020204" pitchFamily="34" charset="0"/>
              </a:rPr>
              <a:pPr/>
              <a:t>Central</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45" name="Rectangle 44">
            <a:extLst>
              <a:ext uri="{FF2B5EF4-FFF2-40B4-BE49-F238E27FC236}">
                <a16:creationId xmlns:a16="http://schemas.microsoft.com/office/drawing/2014/main" id="{2AF0004B-F886-4230-82C8-FED47B1D1DAD}"/>
              </a:ext>
            </a:extLst>
          </p:cNvPr>
          <p:cNvSpPr/>
          <p:nvPr>
            <p:custDataLst>
              <p:tags r:id="rId25"/>
            </p:custDataLst>
          </p:nvPr>
        </p:nvSpPr>
        <p:spPr bwMode="auto">
          <a:xfrm>
            <a:off x="6854825" y="5938838"/>
            <a:ext cx="50006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1134A1F3-2192-45D0-9743-885DFF626F65}" type="datetime'''Rub''''''''''''a''''g''a'''''''''''''''">
              <a:rPr lang="en-US" altLang="en-US" sz="1200" b="1" smtClean="0">
                <a:solidFill>
                  <a:srgbClr val="06486E"/>
                </a:solidFill>
                <a:latin typeface="Corbel" panose="020B0503020204020204" pitchFamily="34" charset="0"/>
              </a:rPr>
              <a:pPr/>
              <a:t>Rubaga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30" name="Rectangle 29">
            <a:extLst>
              <a:ext uri="{FF2B5EF4-FFF2-40B4-BE49-F238E27FC236}">
                <a16:creationId xmlns:a16="http://schemas.microsoft.com/office/drawing/2014/main" id="{85634484-2F44-4F0F-A863-83C1680F6CBA}"/>
              </a:ext>
            </a:extLst>
          </p:cNvPr>
          <p:cNvSpPr/>
          <p:nvPr>
            <p:custDataLst>
              <p:tags r:id="rId26"/>
            </p:custDataLst>
          </p:nvPr>
        </p:nvSpPr>
        <p:spPr bwMode="auto">
          <a:xfrm>
            <a:off x="6923088" y="3127375"/>
            <a:ext cx="4318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EF7F8050-857D-4306-96FB-7817135FD299}" type="datetime'''''K''''a''''''''t''''''''ab''''''''''''i'''''''">
              <a:rPr lang="en-US" altLang="en-US" sz="1200" b="1" smtClean="0">
                <a:solidFill>
                  <a:srgbClr val="06486E"/>
                </a:solidFill>
                <a:latin typeface="Corbel" panose="020B0503020204020204" pitchFamily="34" charset="0"/>
              </a:rPr>
              <a:pPr/>
              <a:t>Katabi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74" name="Rectangle 73">
            <a:extLst>
              <a:ext uri="{FF2B5EF4-FFF2-40B4-BE49-F238E27FC236}">
                <a16:creationId xmlns:a16="http://schemas.microsoft.com/office/drawing/2014/main" id="{3EAD96DC-2F34-47A1-818D-D59C556ED370}"/>
              </a:ext>
            </a:extLst>
          </p:cNvPr>
          <p:cNvSpPr/>
          <p:nvPr>
            <p:custDataLst>
              <p:tags r:id="rId27"/>
            </p:custDataLst>
          </p:nvPr>
        </p:nvSpPr>
        <p:spPr bwMode="gray">
          <a:xfrm>
            <a:off x="7575550" y="3370263"/>
            <a:ext cx="458788"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53AF456D-D0D8-411E-B056-69301F803EF3}" type="datetime'''''''''''''''6'''''''''''''''''">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6</a:t>
            </a:fld>
            <a:r>
              <a:rPr lang="en-US" altLang="en-US" sz="1200" b="1">
                <a:solidFill>
                  <a:schemeClr val="tx2"/>
                </a:solidFill>
                <a:effectLst/>
                <a:latin typeface="Corbel" panose="020B0503020204020204" pitchFamily="34" charset="0"/>
                <a:sym typeface="Corbel" panose="020B0503020204020204" pitchFamily="34" charset="0"/>
              </a:rPr>
              <a:t> (</a:t>
            </a:r>
            <a:fld id="{C11163AC-3354-42A5-A869-60AA0CDDA8F4}" type="datetime'''''''''''4''''''''''''''''''''''''''''''%'''''">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4%</a:t>
            </a:fld>
            <a:r>
              <a:rPr lang="en-US" sz="1200" b="1">
                <a:solidFill>
                  <a:schemeClr val="tx2"/>
                </a:solidFill>
                <a:latin typeface="Corbel" panose="020B0503020204020204" pitchFamily="34" charset="0"/>
                <a:sym typeface="Corbel" panose="020B0503020204020204" pitchFamily="34" charset="0"/>
              </a:rPr>
              <a:t>)</a:t>
            </a:r>
          </a:p>
        </p:txBody>
      </p:sp>
      <p:sp>
        <p:nvSpPr>
          <p:cNvPr id="31" name="Rectangle 30">
            <a:extLst>
              <a:ext uri="{FF2B5EF4-FFF2-40B4-BE49-F238E27FC236}">
                <a16:creationId xmlns:a16="http://schemas.microsoft.com/office/drawing/2014/main" id="{4FF46622-5EBB-4274-AE8B-F974C96E0165}"/>
              </a:ext>
            </a:extLst>
          </p:cNvPr>
          <p:cNvSpPr/>
          <p:nvPr>
            <p:custDataLst>
              <p:tags r:id="rId28"/>
            </p:custDataLst>
          </p:nvPr>
        </p:nvSpPr>
        <p:spPr bwMode="auto">
          <a:xfrm>
            <a:off x="6777038" y="3362325"/>
            <a:ext cx="57785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A624BF87-A949-4455-B9D5-3EC18049F459}" type="datetime'''''''''''''''''''''''Na''''''''''nsan''''''a'''''''''''''''''">
              <a:rPr lang="en-US" altLang="en-US" sz="1200" b="1" smtClean="0">
                <a:solidFill>
                  <a:srgbClr val="06486E"/>
                </a:solidFill>
                <a:latin typeface="Corbel" panose="020B0503020204020204" pitchFamily="34" charset="0"/>
              </a:rPr>
              <a:pPr/>
              <a:t>Nansana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76" name="Rectangle 75">
            <a:extLst>
              <a:ext uri="{FF2B5EF4-FFF2-40B4-BE49-F238E27FC236}">
                <a16:creationId xmlns:a16="http://schemas.microsoft.com/office/drawing/2014/main" id="{78118201-8C3E-421A-B29B-E1A9698DB048}"/>
              </a:ext>
            </a:extLst>
          </p:cNvPr>
          <p:cNvSpPr/>
          <p:nvPr>
            <p:custDataLst>
              <p:tags r:id="rId29"/>
            </p:custDataLst>
          </p:nvPr>
        </p:nvSpPr>
        <p:spPr bwMode="gray">
          <a:xfrm>
            <a:off x="7597775" y="3603625"/>
            <a:ext cx="442913"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2913A058-6CC1-4AD1-B268-EDF9941BCB44}"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altLang="en-US" sz="1200" b="1">
                <a:solidFill>
                  <a:schemeClr val="tx1"/>
                </a:solidFill>
                <a:effectLst/>
                <a:latin typeface="Corbel" panose="020B0503020204020204" pitchFamily="34" charset="0"/>
                <a:sym typeface="Corbel" panose="020B0503020204020204" pitchFamily="34" charset="0"/>
              </a:rPr>
              <a:t> (</a:t>
            </a:r>
            <a:fld id="{90EA46A7-8016-4F1F-AA2F-E448B2334BC0}"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sz="1200" b="1">
                <a:solidFill>
                  <a:schemeClr val="tx1"/>
                </a:solidFill>
                <a:latin typeface="Corbel" panose="020B0503020204020204" pitchFamily="34" charset="0"/>
                <a:sym typeface="Corbel" panose="020B0503020204020204" pitchFamily="34" charset="0"/>
              </a:rPr>
              <a:t>)</a:t>
            </a:r>
          </a:p>
        </p:txBody>
      </p:sp>
      <p:sp>
        <p:nvSpPr>
          <p:cNvPr id="71" name="Rectangle 70">
            <a:extLst>
              <a:ext uri="{FF2B5EF4-FFF2-40B4-BE49-F238E27FC236}">
                <a16:creationId xmlns:a16="http://schemas.microsoft.com/office/drawing/2014/main" id="{E4D75AAF-07E2-4CFA-BBFD-B25C4EBC8466}"/>
              </a:ext>
            </a:extLst>
          </p:cNvPr>
          <p:cNvSpPr/>
          <p:nvPr>
            <p:custDataLst>
              <p:tags r:id="rId30"/>
            </p:custDataLst>
          </p:nvPr>
        </p:nvSpPr>
        <p:spPr bwMode="gray">
          <a:xfrm>
            <a:off x="7696200" y="2901950"/>
            <a:ext cx="452438"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7DFD370B-117E-4559-9FED-42B38C77BDD6}" type="datetime'''''''''''''''''''''''''''''''''''''8'''''''''''''''''''''">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8</a:t>
            </a:fld>
            <a:r>
              <a:rPr lang="en-US" altLang="en-US" sz="1200" b="1">
                <a:solidFill>
                  <a:schemeClr val="tx2"/>
                </a:solidFill>
                <a:effectLst/>
                <a:latin typeface="Corbel" panose="020B0503020204020204" pitchFamily="34" charset="0"/>
                <a:sym typeface="Corbel" panose="020B0503020204020204" pitchFamily="34" charset="0"/>
              </a:rPr>
              <a:t> (</a:t>
            </a:r>
            <a:fld id="{9C8E7D3B-33DA-423F-9823-2E077D1FA688}" type="datetime'''''''''5''''''''%'''''''''''''''''">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5%</a:t>
            </a:fld>
            <a:r>
              <a:rPr lang="en-US" sz="1200" b="1">
                <a:solidFill>
                  <a:schemeClr val="tx2"/>
                </a:solidFill>
                <a:latin typeface="Corbel" panose="020B0503020204020204" pitchFamily="34" charset="0"/>
                <a:sym typeface="Corbel" panose="020B0503020204020204" pitchFamily="34" charset="0"/>
              </a:rPr>
              <a:t>)</a:t>
            </a:r>
          </a:p>
        </p:txBody>
      </p:sp>
      <p:sp>
        <p:nvSpPr>
          <p:cNvPr id="91" name="Rectangle 90">
            <a:extLst>
              <a:ext uri="{FF2B5EF4-FFF2-40B4-BE49-F238E27FC236}">
                <a16:creationId xmlns:a16="http://schemas.microsoft.com/office/drawing/2014/main" id="{54827F92-BA1E-4C01-B98B-C4EFA683996E}"/>
              </a:ext>
            </a:extLst>
          </p:cNvPr>
          <p:cNvSpPr/>
          <p:nvPr>
            <p:custDataLst>
              <p:tags r:id="rId31"/>
            </p:custDataLst>
          </p:nvPr>
        </p:nvSpPr>
        <p:spPr bwMode="gray">
          <a:xfrm>
            <a:off x="8724900" y="4541838"/>
            <a:ext cx="600075"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92D523FA-4B98-40F0-AFDC-77737E9672A0}" type="datetime'''''''''''''''''''''''''2''7'''''''''''">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27</a:t>
            </a:fld>
            <a:r>
              <a:rPr lang="en-US" altLang="en-US" sz="1200" b="1">
                <a:solidFill>
                  <a:schemeClr val="tx2"/>
                </a:solidFill>
                <a:effectLst/>
                <a:latin typeface="Corbel" panose="020B0503020204020204" pitchFamily="34" charset="0"/>
                <a:sym typeface="Corbel" panose="020B0503020204020204" pitchFamily="34" charset="0"/>
              </a:rPr>
              <a:t> (</a:t>
            </a:r>
            <a:fld id="{E8EBCC2D-FC6A-4ACD-ABA9-22A68D309B79}" type="datetime'''''''''''''''1''''''''''''''''''''''''''''''''''''8''%'''">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18%</a:t>
            </a:fld>
            <a:r>
              <a:rPr lang="en-US" sz="1200" b="1">
                <a:solidFill>
                  <a:schemeClr val="tx2"/>
                </a:solidFill>
                <a:latin typeface="Corbel" panose="020B0503020204020204" pitchFamily="34" charset="0"/>
                <a:sym typeface="Corbel" panose="020B0503020204020204" pitchFamily="34" charset="0"/>
              </a:rPr>
              <a:t>)</a:t>
            </a:r>
          </a:p>
        </p:txBody>
      </p:sp>
      <p:sp>
        <p:nvSpPr>
          <p:cNvPr id="35" name="Rectangle 34">
            <a:extLst>
              <a:ext uri="{FF2B5EF4-FFF2-40B4-BE49-F238E27FC236}">
                <a16:creationId xmlns:a16="http://schemas.microsoft.com/office/drawing/2014/main" id="{0CDC586F-2782-49DB-9DC4-584D3EBEF3C6}"/>
              </a:ext>
            </a:extLst>
          </p:cNvPr>
          <p:cNvSpPr/>
          <p:nvPr>
            <p:custDataLst>
              <p:tags r:id="rId32"/>
            </p:custDataLst>
          </p:nvPr>
        </p:nvSpPr>
        <p:spPr bwMode="auto">
          <a:xfrm>
            <a:off x="6696075" y="4298950"/>
            <a:ext cx="65881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DA2F2D88-8602-4BC3-A2D6-388FC5436832}" type="datetime'''''''K''''a''''''''''w''''''e''''m''''''''''''p''''e'''''">
              <a:rPr lang="en-US" altLang="en-US" sz="1200" b="1" smtClean="0">
                <a:solidFill>
                  <a:srgbClr val="06486E"/>
                </a:solidFill>
                <a:latin typeface="Corbel" panose="020B0503020204020204" pitchFamily="34" charset="0"/>
              </a:rPr>
              <a:pPr/>
              <a:t>Kawempe</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32" name="Rectangle 31">
            <a:extLst>
              <a:ext uri="{FF2B5EF4-FFF2-40B4-BE49-F238E27FC236}">
                <a16:creationId xmlns:a16="http://schemas.microsoft.com/office/drawing/2014/main" id="{342C049F-D467-4E4E-A07A-A906ADD28868}"/>
              </a:ext>
            </a:extLst>
          </p:cNvPr>
          <p:cNvSpPr/>
          <p:nvPr>
            <p:custDataLst>
              <p:tags r:id="rId33"/>
            </p:custDataLst>
          </p:nvPr>
        </p:nvSpPr>
        <p:spPr bwMode="auto">
          <a:xfrm>
            <a:off x="6935788" y="3595688"/>
            <a:ext cx="4191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81C7A164-64BA-41A3-A500-50D485A3F103}" type="datetime'''''''''Bu''''''s''''''i''''r''''''''o'''''''''''''">
              <a:rPr lang="en-US" altLang="en-US" sz="1200" b="1" smtClean="0">
                <a:solidFill>
                  <a:srgbClr val="06486E"/>
                </a:solidFill>
                <a:latin typeface="Corbel" panose="020B0503020204020204" pitchFamily="34" charset="0"/>
              </a:rPr>
              <a:pPr/>
              <a:t>Busiro</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84" name="Rectangle 83">
            <a:extLst>
              <a:ext uri="{FF2B5EF4-FFF2-40B4-BE49-F238E27FC236}">
                <a16:creationId xmlns:a16="http://schemas.microsoft.com/office/drawing/2014/main" id="{6C0463EE-1331-4813-BBA5-D3CA10B567CE}"/>
              </a:ext>
            </a:extLst>
          </p:cNvPr>
          <p:cNvSpPr/>
          <p:nvPr>
            <p:custDataLst>
              <p:tags r:id="rId34"/>
            </p:custDataLst>
          </p:nvPr>
        </p:nvSpPr>
        <p:spPr bwMode="gray">
          <a:xfrm>
            <a:off x="7713663" y="3838575"/>
            <a:ext cx="44450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FE2E7357-E248-49D7-B0F1-B68A7EF1615C}" type="datetime'2'''''''''''''''''''''''">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2</a:t>
            </a:fld>
            <a:r>
              <a:rPr lang="en-US" altLang="en-US" sz="1200" b="1">
                <a:solidFill>
                  <a:schemeClr val="tx1"/>
                </a:solidFill>
                <a:effectLst/>
                <a:latin typeface="Corbel" panose="020B0503020204020204" pitchFamily="34" charset="0"/>
                <a:sym typeface="Corbel" panose="020B0503020204020204" pitchFamily="34" charset="0"/>
              </a:rPr>
              <a:t> (</a:t>
            </a:r>
            <a:fld id="{D3156B73-1AF4-4FE9-80AE-57A3F598EF95}"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sz="1200" b="1">
                <a:solidFill>
                  <a:schemeClr val="tx1"/>
                </a:solidFill>
                <a:latin typeface="Corbel" panose="020B0503020204020204" pitchFamily="34" charset="0"/>
                <a:sym typeface="Corbel" panose="020B0503020204020204" pitchFamily="34" charset="0"/>
              </a:rPr>
              <a:t>)</a:t>
            </a:r>
          </a:p>
        </p:txBody>
      </p:sp>
      <p:sp>
        <p:nvSpPr>
          <p:cNvPr id="33" name="Rectangle 32">
            <a:extLst>
              <a:ext uri="{FF2B5EF4-FFF2-40B4-BE49-F238E27FC236}">
                <a16:creationId xmlns:a16="http://schemas.microsoft.com/office/drawing/2014/main" id="{AB50FB5E-08B6-4FEE-86EA-21662B8FA256}"/>
              </a:ext>
            </a:extLst>
          </p:cNvPr>
          <p:cNvSpPr/>
          <p:nvPr>
            <p:custDataLst>
              <p:tags r:id="rId35"/>
            </p:custDataLst>
          </p:nvPr>
        </p:nvSpPr>
        <p:spPr bwMode="auto">
          <a:xfrm>
            <a:off x="6902450" y="3830638"/>
            <a:ext cx="45243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74018E6F-E5C7-4669-97C0-FE6F634B3C5D}" type="datetime'''''''''''''O''''t''''''''''''''he''''''r''''s'''''''''''''">
              <a:rPr lang="en-US" altLang="en-US" sz="1200" b="1" smtClean="0">
                <a:solidFill>
                  <a:srgbClr val="06486E"/>
                </a:solidFill>
                <a:latin typeface="Corbel" panose="020B0503020204020204" pitchFamily="34" charset="0"/>
              </a:rPr>
              <a:pPr/>
              <a:t>Others</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70" name="Rectangle 69">
            <a:extLst>
              <a:ext uri="{FF2B5EF4-FFF2-40B4-BE49-F238E27FC236}">
                <a16:creationId xmlns:a16="http://schemas.microsoft.com/office/drawing/2014/main" id="{4EF1051F-F835-49EE-B3B3-117924291955}"/>
              </a:ext>
            </a:extLst>
          </p:cNvPr>
          <p:cNvSpPr/>
          <p:nvPr>
            <p:custDataLst>
              <p:tags r:id="rId36"/>
            </p:custDataLst>
          </p:nvPr>
        </p:nvSpPr>
        <p:spPr bwMode="gray">
          <a:xfrm>
            <a:off x="7713663" y="2667000"/>
            <a:ext cx="44450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D89572C3-3A0A-4E90-BBCF-771D5AAC951A}" type="datetime'''''''''2'''''''''''''''''''''''''''">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2</a:t>
            </a:fld>
            <a:r>
              <a:rPr lang="en-US" altLang="en-US" sz="1200" b="1">
                <a:solidFill>
                  <a:schemeClr val="tx1"/>
                </a:solidFill>
                <a:effectLst/>
                <a:latin typeface="Corbel" panose="020B0503020204020204" pitchFamily="34" charset="0"/>
                <a:sym typeface="Corbel" panose="020B0503020204020204" pitchFamily="34" charset="0"/>
              </a:rPr>
              <a:t> (</a:t>
            </a:r>
            <a:fld id="{A7BA0F91-3ADB-4111-8EDB-4884753A4E75}"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sz="1200" b="1">
                <a:solidFill>
                  <a:schemeClr val="tx1"/>
                </a:solidFill>
                <a:latin typeface="Corbel" panose="020B0503020204020204" pitchFamily="34" charset="0"/>
                <a:sym typeface="Corbel" panose="020B0503020204020204" pitchFamily="34" charset="0"/>
              </a:rPr>
              <a:t>)</a:t>
            </a:r>
          </a:p>
        </p:txBody>
      </p:sp>
      <p:sp>
        <p:nvSpPr>
          <p:cNvPr id="34" name="Rectangle 33">
            <a:extLst>
              <a:ext uri="{FF2B5EF4-FFF2-40B4-BE49-F238E27FC236}">
                <a16:creationId xmlns:a16="http://schemas.microsoft.com/office/drawing/2014/main" id="{A7F1CDE6-18F8-4099-84EE-0C97C80E94C1}"/>
              </a:ext>
            </a:extLst>
          </p:cNvPr>
          <p:cNvSpPr/>
          <p:nvPr>
            <p:custDataLst>
              <p:tags r:id="rId37"/>
            </p:custDataLst>
          </p:nvPr>
        </p:nvSpPr>
        <p:spPr bwMode="auto">
          <a:xfrm>
            <a:off x="6894513" y="4064000"/>
            <a:ext cx="46037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242F8510-67FE-4A18-8D27-32CCB008BE76}" type="datetime'''''''''''''''''''''Ns''''''''''ang''''''''i'''''">
              <a:rPr lang="en-US" altLang="en-US" sz="1200" b="1" smtClean="0">
                <a:solidFill>
                  <a:srgbClr val="06486E"/>
                </a:solidFill>
                <a:latin typeface="Corbel" panose="020B0503020204020204" pitchFamily="34" charset="0"/>
              </a:rPr>
              <a:pPr/>
              <a:t>Nsangi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90" name="Rectangle 89">
            <a:extLst>
              <a:ext uri="{FF2B5EF4-FFF2-40B4-BE49-F238E27FC236}">
                <a16:creationId xmlns:a16="http://schemas.microsoft.com/office/drawing/2014/main" id="{08D72EBA-FF8E-43C6-8F1A-4F0D2E4EF6A0}"/>
              </a:ext>
            </a:extLst>
          </p:cNvPr>
          <p:cNvSpPr/>
          <p:nvPr>
            <p:custDataLst>
              <p:tags r:id="rId38"/>
            </p:custDataLst>
          </p:nvPr>
        </p:nvSpPr>
        <p:spPr bwMode="gray">
          <a:xfrm>
            <a:off x="8377238" y="4306888"/>
            <a:ext cx="600075"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7124DC59-3EB5-45EF-BB79-23ADC1BFB3B0}" type="datetime'''''''''''''''''''''''''''''2''''''''''''''1'''''''''''''">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21</a:t>
            </a:fld>
            <a:r>
              <a:rPr lang="en-US" altLang="en-US" sz="1200" b="1">
                <a:solidFill>
                  <a:schemeClr val="tx2"/>
                </a:solidFill>
                <a:effectLst/>
                <a:latin typeface="Corbel" panose="020B0503020204020204" pitchFamily="34" charset="0"/>
                <a:sym typeface="Corbel" panose="020B0503020204020204" pitchFamily="34" charset="0"/>
              </a:rPr>
              <a:t> (</a:t>
            </a:r>
            <a:fld id="{40A50EE8-3AF8-4B86-82DA-59F1D0ACF7A1}" type="datetime'''''''''''''''''''''''''1''''''''''''''''4''''%'''">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14%</a:t>
            </a:fld>
            <a:r>
              <a:rPr lang="en-US" sz="1200" b="1">
                <a:solidFill>
                  <a:schemeClr val="tx2"/>
                </a:solidFill>
                <a:latin typeface="Corbel" panose="020B0503020204020204" pitchFamily="34" charset="0"/>
                <a:sym typeface="Corbel" panose="020B0503020204020204" pitchFamily="34" charset="0"/>
              </a:rPr>
              <a:t>)</a:t>
            </a:r>
          </a:p>
        </p:txBody>
      </p:sp>
      <p:sp>
        <p:nvSpPr>
          <p:cNvPr id="92" name="Rectangle 91">
            <a:extLst>
              <a:ext uri="{FF2B5EF4-FFF2-40B4-BE49-F238E27FC236}">
                <a16:creationId xmlns:a16="http://schemas.microsoft.com/office/drawing/2014/main" id="{A03E904C-428A-42EF-B860-923701099D10}"/>
              </a:ext>
            </a:extLst>
          </p:cNvPr>
          <p:cNvSpPr/>
          <p:nvPr>
            <p:custDataLst>
              <p:tags r:id="rId39"/>
            </p:custDataLst>
          </p:nvPr>
        </p:nvSpPr>
        <p:spPr bwMode="gray">
          <a:xfrm>
            <a:off x="7464425" y="4775200"/>
            <a:ext cx="449263"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58036703-53EA-4D38-AAC5-CBC037F629A9}" type="datetime'''''''''''''''''''''''4'''''''">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4</a:t>
            </a:fld>
            <a:r>
              <a:rPr lang="en-US" altLang="en-US" sz="1200" b="1">
                <a:solidFill>
                  <a:schemeClr val="tx2"/>
                </a:solidFill>
                <a:effectLst/>
                <a:latin typeface="Corbel" panose="020B0503020204020204" pitchFamily="34" charset="0"/>
                <a:sym typeface="Corbel" panose="020B0503020204020204" pitchFamily="34" charset="0"/>
              </a:rPr>
              <a:t> (</a:t>
            </a:r>
            <a:fld id="{CB322305-5319-4577-9804-2BEA97BF5905}" type="datetime'3''''''''''''''''''''''''''''%'''''''''''''''''''''''''''">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3%</a:t>
            </a:fld>
            <a:r>
              <a:rPr lang="en-US" sz="1200" b="1">
                <a:solidFill>
                  <a:schemeClr val="tx2"/>
                </a:solidFill>
                <a:latin typeface="Corbel" panose="020B0503020204020204" pitchFamily="34" charset="0"/>
                <a:sym typeface="Corbel" panose="020B0503020204020204" pitchFamily="34" charset="0"/>
              </a:rPr>
              <a:t>)</a:t>
            </a:r>
          </a:p>
        </p:txBody>
      </p:sp>
      <p:sp>
        <p:nvSpPr>
          <p:cNvPr id="37" name="Rectangle 36">
            <a:extLst>
              <a:ext uri="{FF2B5EF4-FFF2-40B4-BE49-F238E27FC236}">
                <a16:creationId xmlns:a16="http://schemas.microsoft.com/office/drawing/2014/main" id="{B1253048-E33D-489C-AD97-086D7CAE40EB}"/>
              </a:ext>
            </a:extLst>
          </p:cNvPr>
          <p:cNvSpPr/>
          <p:nvPr>
            <p:custDataLst>
              <p:tags r:id="rId40"/>
            </p:custDataLst>
          </p:nvPr>
        </p:nvSpPr>
        <p:spPr bwMode="auto">
          <a:xfrm>
            <a:off x="6696075" y="4767263"/>
            <a:ext cx="65881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4CF9FFAF-7DD7-4F9B-BF82-AE47CF20D486}" type="datetime'''''''''''''K''''''''a''''''s''''''a''''''''n''''g''at''''i'">
              <a:rPr lang="en-US" altLang="en-US" sz="1200" b="1" smtClean="0">
                <a:solidFill>
                  <a:srgbClr val="06486E"/>
                </a:solidFill>
                <a:latin typeface="Corbel" panose="020B0503020204020204" pitchFamily="34" charset="0"/>
              </a:rPr>
              <a:pPr/>
              <a:t>Kasangati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38" name="Rectangle 37">
            <a:extLst>
              <a:ext uri="{FF2B5EF4-FFF2-40B4-BE49-F238E27FC236}">
                <a16:creationId xmlns:a16="http://schemas.microsoft.com/office/drawing/2014/main" id="{D1959BB8-1BCD-43BA-9B83-E2BDB8EAD54B}"/>
              </a:ext>
            </a:extLst>
          </p:cNvPr>
          <p:cNvSpPr/>
          <p:nvPr>
            <p:custDataLst>
              <p:tags r:id="rId41"/>
            </p:custDataLst>
          </p:nvPr>
        </p:nvSpPr>
        <p:spPr bwMode="auto">
          <a:xfrm>
            <a:off x="6872288" y="5002213"/>
            <a:ext cx="4826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9F3BB3B-88AC-4A41-928D-D71ADA6A1A4D}" type="datetime'''''''''W''''''a''''''k''''i''''''''''s''''''''''o'''''''''">
              <a:rPr lang="en-US" altLang="en-US" sz="1200" b="1" smtClean="0">
                <a:solidFill>
                  <a:srgbClr val="06486E"/>
                </a:solidFill>
                <a:latin typeface="Corbel" panose="020B0503020204020204" pitchFamily="34" charset="0"/>
              </a:rPr>
              <a:pPr/>
              <a:t>Wakiso</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94" name="Rectangle 93">
            <a:extLst>
              <a:ext uri="{FF2B5EF4-FFF2-40B4-BE49-F238E27FC236}">
                <a16:creationId xmlns:a16="http://schemas.microsoft.com/office/drawing/2014/main" id="{CEF60F1D-2A2D-473C-BD44-5912A158BA4B}"/>
              </a:ext>
            </a:extLst>
          </p:cNvPr>
          <p:cNvSpPr/>
          <p:nvPr>
            <p:custDataLst>
              <p:tags r:id="rId42"/>
            </p:custDataLst>
          </p:nvPr>
        </p:nvSpPr>
        <p:spPr bwMode="gray">
          <a:xfrm>
            <a:off x="8667750" y="5243513"/>
            <a:ext cx="600075"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53C8A934-E0F2-4D92-91E5-71CD1D2F1897}" type="datetime'''''''''2''''''''''''''''''6'''''''">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26</a:t>
            </a:fld>
            <a:r>
              <a:rPr lang="en-US" altLang="en-US" sz="1200" b="1">
                <a:solidFill>
                  <a:schemeClr val="tx2"/>
                </a:solidFill>
                <a:effectLst/>
                <a:latin typeface="Corbel" panose="020B0503020204020204" pitchFamily="34" charset="0"/>
                <a:sym typeface="Corbel" panose="020B0503020204020204" pitchFamily="34" charset="0"/>
              </a:rPr>
              <a:t> (</a:t>
            </a:r>
            <a:fld id="{E05C79E2-74B3-4EB0-8BD5-EB21385C778B}" type="datetime'''''''''''''''''''''''''1''''''''''7''''''''%'">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17%</a:t>
            </a:fld>
            <a:r>
              <a:rPr lang="en-US" sz="1200" b="1">
                <a:solidFill>
                  <a:schemeClr val="tx2"/>
                </a:solidFill>
                <a:latin typeface="Corbel" panose="020B0503020204020204" pitchFamily="34" charset="0"/>
                <a:sym typeface="Corbel" panose="020B0503020204020204" pitchFamily="34" charset="0"/>
              </a:rPr>
              <a:t>)</a:t>
            </a:r>
          </a:p>
        </p:txBody>
      </p:sp>
      <p:sp>
        <p:nvSpPr>
          <p:cNvPr id="39" name="Rectangle 38">
            <a:extLst>
              <a:ext uri="{FF2B5EF4-FFF2-40B4-BE49-F238E27FC236}">
                <a16:creationId xmlns:a16="http://schemas.microsoft.com/office/drawing/2014/main" id="{85724D4E-3387-44D1-8B9A-DC80C8058D71}"/>
              </a:ext>
            </a:extLst>
          </p:cNvPr>
          <p:cNvSpPr/>
          <p:nvPr>
            <p:custDataLst>
              <p:tags r:id="rId43"/>
            </p:custDataLst>
          </p:nvPr>
        </p:nvSpPr>
        <p:spPr bwMode="auto">
          <a:xfrm>
            <a:off x="6708775" y="5235575"/>
            <a:ext cx="64611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638A4A83-B0F7-4BBC-8DE8-BF47FDEA79B9}" type="datetime'''''''Ma''''kin''''d''y''''''''''''''''e'''''''''''''''''">
              <a:rPr lang="en-US" altLang="en-US" sz="1200" b="1" smtClean="0">
                <a:solidFill>
                  <a:srgbClr val="06486E"/>
                </a:solidFill>
                <a:latin typeface="Corbel" panose="020B0503020204020204" pitchFamily="34" charset="0"/>
              </a:rPr>
              <a:pPr/>
              <a:t>Makindye</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95" name="Rectangle 94">
            <a:extLst>
              <a:ext uri="{FF2B5EF4-FFF2-40B4-BE49-F238E27FC236}">
                <a16:creationId xmlns:a16="http://schemas.microsoft.com/office/drawing/2014/main" id="{5A303748-24B5-4BBE-B013-0AF8E2DD5A1B}"/>
              </a:ext>
            </a:extLst>
          </p:cNvPr>
          <p:cNvSpPr/>
          <p:nvPr>
            <p:custDataLst>
              <p:tags r:id="rId44"/>
            </p:custDataLst>
          </p:nvPr>
        </p:nvSpPr>
        <p:spPr bwMode="gray">
          <a:xfrm>
            <a:off x="7597775" y="5478463"/>
            <a:ext cx="442913"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nSpc>
                <a:spcPct val="90000"/>
              </a:lnSpc>
              <a:spcBef>
                <a:spcPct val="0"/>
              </a:spcBef>
              <a:spcAft>
                <a:spcPct val="0"/>
              </a:spcAft>
            </a:pPr>
            <a:fld id="{EA2A6A98-9733-41A2-A04D-D206023CC55F}"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altLang="en-US" sz="1200" b="1">
                <a:solidFill>
                  <a:schemeClr val="tx1"/>
                </a:solidFill>
                <a:effectLst/>
                <a:latin typeface="Corbel" panose="020B0503020204020204" pitchFamily="34" charset="0"/>
                <a:sym typeface="Corbel" panose="020B0503020204020204" pitchFamily="34" charset="0"/>
              </a:rPr>
              <a:t> (</a:t>
            </a:r>
            <a:fld id="{7597BA19-1F14-4056-B4FE-D4DE7850AA5E}" type="datetime'''''''''''''''''''''1''''''''''''''''''''''''''''''''''''%'''">
              <a:rPr lang="en-US" altLang="en-US" sz="1200" b="1" smtClean="0">
                <a:solidFill>
                  <a:schemeClr val="tx1"/>
                </a:solidFill>
                <a:effectLst/>
                <a:latin typeface="Corbel" panose="020B0503020204020204" pitchFamily="34" charset="0"/>
                <a:sym typeface="Corbel" panose="020B0503020204020204" pitchFamily="34" charset="0"/>
              </a:rPr>
              <a:pPr>
                <a:lnSpc>
                  <a:spcPct val="90000"/>
                </a:lnSpc>
                <a:spcBef>
                  <a:spcPct val="0"/>
                </a:spcBef>
                <a:spcAft>
                  <a:spcPct val="0"/>
                </a:spcAft>
              </a:pPr>
              <a:t>1%</a:t>
            </a:fld>
            <a:r>
              <a:rPr lang="en-US" sz="1200" b="1">
                <a:solidFill>
                  <a:schemeClr val="tx1"/>
                </a:solidFill>
                <a:latin typeface="Corbel" panose="020B0503020204020204" pitchFamily="34" charset="0"/>
                <a:sym typeface="Corbel" panose="020B0503020204020204" pitchFamily="34" charset="0"/>
              </a:rPr>
              <a:t>)</a:t>
            </a:r>
          </a:p>
        </p:txBody>
      </p:sp>
      <p:sp>
        <p:nvSpPr>
          <p:cNvPr id="41" name="Rectangle 40">
            <a:extLst>
              <a:ext uri="{FF2B5EF4-FFF2-40B4-BE49-F238E27FC236}">
                <a16:creationId xmlns:a16="http://schemas.microsoft.com/office/drawing/2014/main" id="{50445201-CC45-453E-863D-4E382801EB9D}"/>
              </a:ext>
            </a:extLst>
          </p:cNvPr>
          <p:cNvSpPr/>
          <p:nvPr>
            <p:custDataLst>
              <p:tags r:id="rId45"/>
            </p:custDataLst>
          </p:nvPr>
        </p:nvSpPr>
        <p:spPr bwMode="auto">
          <a:xfrm>
            <a:off x="6751638" y="5703888"/>
            <a:ext cx="60325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924B3215-A9A2-4E5F-9712-CE7421496381}" type="datetime'''''N''an''''''''''''g''''''''''''a''''b''o'">
              <a:rPr lang="en-US" altLang="en-US" sz="1200" b="1" smtClean="0">
                <a:solidFill>
                  <a:srgbClr val="06486E"/>
                </a:solidFill>
                <a:latin typeface="Corbel" panose="020B0503020204020204" pitchFamily="34" charset="0"/>
              </a:rPr>
              <a:pPr/>
              <a:t>Nangabo</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97" name="Rectangle 96">
            <a:extLst>
              <a:ext uri="{FF2B5EF4-FFF2-40B4-BE49-F238E27FC236}">
                <a16:creationId xmlns:a16="http://schemas.microsoft.com/office/drawing/2014/main" id="{88D95AE0-3AB6-4F46-A1C8-382529AB611D}"/>
              </a:ext>
            </a:extLst>
          </p:cNvPr>
          <p:cNvSpPr/>
          <p:nvPr>
            <p:custDataLst>
              <p:tags r:id="rId46"/>
            </p:custDataLst>
          </p:nvPr>
        </p:nvSpPr>
        <p:spPr bwMode="gray">
          <a:xfrm>
            <a:off x="8002588" y="5946775"/>
            <a:ext cx="53340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1D200AD8-5415-4B52-BF8A-3DCB0B25FF84}" type="datetime'''1''''''''''''''''''''''''''4'''''''''''''''">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14</a:t>
            </a:fld>
            <a:r>
              <a:rPr lang="en-US" altLang="en-US" sz="1200" b="1">
                <a:solidFill>
                  <a:schemeClr val="tx2"/>
                </a:solidFill>
                <a:effectLst/>
                <a:latin typeface="Corbel" panose="020B0503020204020204" pitchFamily="34" charset="0"/>
                <a:sym typeface="Corbel" panose="020B0503020204020204" pitchFamily="34" charset="0"/>
              </a:rPr>
              <a:t> (</a:t>
            </a:r>
            <a:fld id="{87738890-787E-4CC5-A6E2-6977ED134BC1}" type="datetime'''9''%'''''''''''''''">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9%</a:t>
            </a:fld>
            <a:r>
              <a:rPr lang="en-US" sz="1200" b="1">
                <a:solidFill>
                  <a:schemeClr val="tx2"/>
                </a:solidFill>
                <a:latin typeface="Corbel" panose="020B0503020204020204" pitchFamily="34" charset="0"/>
                <a:sym typeface="Corbel" panose="020B0503020204020204" pitchFamily="34" charset="0"/>
              </a:rPr>
              <a:t>)</a:t>
            </a:r>
          </a:p>
        </p:txBody>
      </p:sp>
      <p:sp>
        <p:nvSpPr>
          <p:cNvPr id="98" name="Rectangle 97">
            <a:extLst>
              <a:ext uri="{FF2B5EF4-FFF2-40B4-BE49-F238E27FC236}">
                <a16:creationId xmlns:a16="http://schemas.microsoft.com/office/drawing/2014/main" id="{9C95419B-9EE8-41B7-B597-391603243A88}"/>
              </a:ext>
            </a:extLst>
          </p:cNvPr>
          <p:cNvSpPr/>
          <p:nvPr>
            <p:custDataLst>
              <p:tags r:id="rId47"/>
            </p:custDataLst>
          </p:nvPr>
        </p:nvSpPr>
        <p:spPr bwMode="gray">
          <a:xfrm>
            <a:off x="8201025" y="6180138"/>
            <a:ext cx="603250"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D49B450D-B903-4CCA-967A-65DDCB19FCF6}" type="datetime'''''''''''''''''''''''''''''1''''''''''''''''''''''''8'''''''">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18</a:t>
            </a:fld>
            <a:r>
              <a:rPr lang="en-US" altLang="en-US" sz="1200" b="1">
                <a:solidFill>
                  <a:schemeClr val="tx2"/>
                </a:solidFill>
                <a:effectLst/>
                <a:latin typeface="Corbel" panose="020B0503020204020204" pitchFamily="34" charset="0"/>
                <a:sym typeface="Corbel" panose="020B0503020204020204" pitchFamily="34" charset="0"/>
              </a:rPr>
              <a:t> (</a:t>
            </a:r>
            <a:fld id="{C2560133-2176-4065-9143-44695CBE8F2F}" type="datetime'''''''''''1''''''''''''''2''''''''''''''%'''''''''''''">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12%</a:t>
            </a:fld>
            <a:r>
              <a:rPr lang="en-US" sz="1200" b="1">
                <a:solidFill>
                  <a:schemeClr val="tx2"/>
                </a:solidFill>
                <a:latin typeface="Corbel" panose="020B0503020204020204" pitchFamily="34" charset="0"/>
                <a:sym typeface="Corbel" panose="020B0503020204020204" pitchFamily="34" charset="0"/>
              </a:rPr>
              <a:t>)</a:t>
            </a:r>
          </a:p>
        </p:txBody>
      </p:sp>
      <p:sp>
        <p:nvSpPr>
          <p:cNvPr id="112" name="Isosceles Triangle 111">
            <a:extLst>
              <a:ext uri="{FF2B5EF4-FFF2-40B4-BE49-F238E27FC236}">
                <a16:creationId xmlns:a16="http://schemas.microsoft.com/office/drawing/2014/main" id="{E3489957-30DB-4B6A-8B18-3AAA091CDB17}"/>
              </a:ext>
            </a:extLst>
          </p:cNvPr>
          <p:cNvSpPr/>
          <p:nvPr/>
        </p:nvSpPr>
        <p:spPr>
          <a:xfrm rot="5400000">
            <a:off x="2451893" y="3721895"/>
            <a:ext cx="649288" cy="295275"/>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sp>
        <p:nvSpPr>
          <p:cNvPr id="178" name="TextBox 177">
            <a:extLst>
              <a:ext uri="{FF2B5EF4-FFF2-40B4-BE49-F238E27FC236}">
                <a16:creationId xmlns:a16="http://schemas.microsoft.com/office/drawing/2014/main" id="{AB34F37D-BA3A-4E41-BB6E-484C8F9342DB}"/>
              </a:ext>
            </a:extLst>
          </p:cNvPr>
          <p:cNvSpPr txBox="1"/>
          <p:nvPr/>
        </p:nvSpPr>
        <p:spPr>
          <a:xfrm>
            <a:off x="7969856" y="1561851"/>
            <a:ext cx="2200275" cy="49502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unique Parishes per Subcounty in the 7 days period of transaction</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96" name="TextBox 195">
            <a:extLst>
              <a:ext uri="{FF2B5EF4-FFF2-40B4-BE49-F238E27FC236}">
                <a16:creationId xmlns:a16="http://schemas.microsoft.com/office/drawing/2014/main" id="{AF243B27-8D1C-4BFF-A10D-1DDBB400CF7E}"/>
              </a:ext>
            </a:extLst>
          </p:cNvPr>
          <p:cNvSpPr txBox="1"/>
          <p:nvPr/>
        </p:nvSpPr>
        <p:spPr>
          <a:xfrm>
            <a:off x="661354" y="2373313"/>
            <a:ext cx="1549400" cy="84613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unique </a:t>
            </a:r>
            <a:r>
              <a:rPr kumimoji="0" lang="en-US" sz="1200" b="1" i="0" u="sng" strike="noStrike" kern="1200" cap="none" spc="0" normalizeH="0" baseline="0" noProof="0" dirty="0" err="1">
                <a:ln>
                  <a:noFill/>
                </a:ln>
                <a:effectLst/>
                <a:uLnTx/>
                <a:uFillTx/>
                <a:latin typeface="Corbel" panose="020B0503020204020204" pitchFamily="34" charset="0"/>
                <a:ea typeface="+mn-ea"/>
                <a:cs typeface="+mn-cs"/>
              </a:rPr>
              <a:t>Subcounties</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in the 7 days period of transaction</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215" name="Rectangle 214">
            <a:extLst>
              <a:ext uri="{FF2B5EF4-FFF2-40B4-BE49-F238E27FC236}">
                <a16:creationId xmlns:a16="http://schemas.microsoft.com/office/drawing/2014/main" id="{F6041BF7-803B-4E15-AD7D-A48E0F0EBEDF}"/>
              </a:ext>
            </a:extLst>
          </p:cNvPr>
          <p:cNvSpPr/>
          <p:nvPr/>
        </p:nvSpPr>
        <p:spPr>
          <a:xfrm>
            <a:off x="175884" y="167250"/>
            <a:ext cx="14187816" cy="5032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Distribution of Parishes by Subcounty</a:t>
            </a:r>
          </a:p>
        </p:txBody>
      </p:sp>
      <p:sp>
        <p:nvSpPr>
          <p:cNvPr id="4" name="Rectangle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120" name="Isosceles Triangle 119">
            <a:extLst>
              <a:ext uri="{FF2B5EF4-FFF2-40B4-BE49-F238E27FC236}">
                <a16:creationId xmlns:a16="http://schemas.microsoft.com/office/drawing/2014/main" id="{1D22085D-AE7E-4C14-9BAC-43BDC62D8AA3}"/>
              </a:ext>
            </a:extLst>
          </p:cNvPr>
          <p:cNvSpPr/>
          <p:nvPr/>
        </p:nvSpPr>
        <p:spPr>
          <a:xfrm rot="5400000">
            <a:off x="5261768" y="3721896"/>
            <a:ext cx="649288" cy="295275"/>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graphicFrame>
        <p:nvGraphicFramePr>
          <p:cNvPr id="207" name="Chart 206">
            <a:extLst>
              <a:ext uri="{FF2B5EF4-FFF2-40B4-BE49-F238E27FC236}">
                <a16:creationId xmlns:a16="http://schemas.microsoft.com/office/drawing/2014/main" id="{E0B041A1-A459-4ECE-9E48-F2625DD864C6}"/>
              </a:ext>
            </a:extLst>
          </p:cNvPr>
          <p:cNvGraphicFramePr/>
          <p:nvPr>
            <p:custDataLst>
              <p:tags r:id="rId48"/>
            </p:custDataLst>
            <p:extLst>
              <p:ext uri="{D42A27DB-BD31-4B8C-83A1-F6EECF244321}">
                <p14:modId xmlns:p14="http://schemas.microsoft.com/office/powerpoint/2010/main" val="3451645165"/>
              </p:ext>
            </p:extLst>
          </p:nvPr>
        </p:nvGraphicFramePr>
        <p:xfrm>
          <a:off x="3343275" y="3292475"/>
          <a:ext cx="1765300" cy="1144588"/>
        </p:xfrm>
        <a:graphic>
          <a:graphicData uri="http://schemas.openxmlformats.org/drawingml/2006/chart">
            <c:chart xmlns:c="http://schemas.openxmlformats.org/drawingml/2006/chart" xmlns:r="http://schemas.openxmlformats.org/officeDocument/2006/relationships" r:id="rId57"/>
          </a:graphicData>
        </a:graphic>
      </p:graphicFrame>
      <p:sp>
        <p:nvSpPr>
          <p:cNvPr id="192" name="Rectangle 191">
            <a:extLst>
              <a:ext uri="{FF2B5EF4-FFF2-40B4-BE49-F238E27FC236}">
                <a16:creationId xmlns:a16="http://schemas.microsoft.com/office/drawing/2014/main" id="{930814FB-15FD-4DF8-89A2-404B3B2A5704}"/>
              </a:ext>
            </a:extLst>
          </p:cNvPr>
          <p:cNvSpPr/>
          <p:nvPr>
            <p:custDataLst>
              <p:tags r:id="rId49"/>
            </p:custDataLst>
          </p:nvPr>
        </p:nvSpPr>
        <p:spPr bwMode="gray">
          <a:xfrm>
            <a:off x="4073525" y="3768725"/>
            <a:ext cx="304800" cy="1920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r>
              <a:rPr lang="en-US" altLang="en-US" sz="1400" dirty="0">
                <a:solidFill>
                  <a:schemeClr val="tx2"/>
                </a:solidFill>
                <a:effectLst/>
                <a:latin typeface="Corbel" panose="020B0503020204020204" pitchFamily="34" charset="0"/>
              </a:rPr>
              <a:t>150</a:t>
            </a:r>
            <a:endParaRPr lang="en-US" sz="1400" dirty="0">
              <a:solidFill>
                <a:schemeClr val="tx2"/>
              </a:solidFill>
              <a:latin typeface="Corbel" panose="020B0503020204020204" pitchFamily="34" charset="0"/>
            </a:endParaRPr>
          </a:p>
        </p:txBody>
      </p:sp>
      <p:graphicFrame>
        <p:nvGraphicFramePr>
          <p:cNvPr id="204" name="Chart 203">
            <a:extLst>
              <a:ext uri="{FF2B5EF4-FFF2-40B4-BE49-F238E27FC236}">
                <a16:creationId xmlns:a16="http://schemas.microsoft.com/office/drawing/2014/main" id="{CA9A5062-BA58-4BAB-9054-317FAAA70036}"/>
              </a:ext>
            </a:extLst>
          </p:cNvPr>
          <p:cNvGraphicFramePr/>
          <p:nvPr>
            <p:custDataLst>
              <p:tags r:id="rId50"/>
            </p:custDataLst>
            <p:extLst>
              <p:ext uri="{D42A27DB-BD31-4B8C-83A1-F6EECF244321}">
                <p14:modId xmlns:p14="http://schemas.microsoft.com/office/powerpoint/2010/main" val="4122734824"/>
              </p:ext>
            </p:extLst>
          </p:nvPr>
        </p:nvGraphicFramePr>
        <p:xfrm>
          <a:off x="533400" y="3292475"/>
          <a:ext cx="1765300" cy="1144588"/>
        </p:xfrm>
        <a:graphic>
          <a:graphicData uri="http://schemas.openxmlformats.org/drawingml/2006/chart">
            <c:chart xmlns:c="http://schemas.openxmlformats.org/drawingml/2006/chart" xmlns:r="http://schemas.openxmlformats.org/officeDocument/2006/relationships" r:id="rId58"/>
          </a:graphicData>
        </a:graphic>
      </p:graphicFrame>
      <p:sp>
        <p:nvSpPr>
          <p:cNvPr id="184" name="Rectangle 183">
            <a:extLst>
              <a:ext uri="{FF2B5EF4-FFF2-40B4-BE49-F238E27FC236}">
                <a16:creationId xmlns:a16="http://schemas.microsoft.com/office/drawing/2014/main" id="{F762DD26-46F4-4D0B-8FAE-46C51598EB73}"/>
              </a:ext>
            </a:extLst>
          </p:cNvPr>
          <p:cNvSpPr/>
          <p:nvPr>
            <p:custDataLst>
              <p:tags r:id="rId51"/>
            </p:custDataLst>
          </p:nvPr>
        </p:nvSpPr>
        <p:spPr bwMode="gray">
          <a:xfrm>
            <a:off x="1314450" y="3768725"/>
            <a:ext cx="203200" cy="1920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r>
              <a:rPr lang="en-US" altLang="en-US" sz="1400" dirty="0">
                <a:solidFill>
                  <a:schemeClr val="tx2"/>
                </a:solidFill>
                <a:effectLst/>
                <a:latin typeface="Corbel" panose="020B0503020204020204" pitchFamily="34" charset="0"/>
              </a:rPr>
              <a:t>17</a:t>
            </a:r>
            <a:endParaRPr lang="en-US" sz="1400" dirty="0">
              <a:solidFill>
                <a:schemeClr val="tx2"/>
              </a:solidFill>
              <a:latin typeface="Corbel" panose="020B0503020204020204" pitchFamily="34" charset="0"/>
            </a:endParaRPr>
          </a:p>
        </p:txBody>
      </p:sp>
      <p:sp>
        <p:nvSpPr>
          <p:cNvPr id="179" name="TextBox 178">
            <a:extLst>
              <a:ext uri="{FF2B5EF4-FFF2-40B4-BE49-F238E27FC236}">
                <a16:creationId xmlns:a16="http://schemas.microsoft.com/office/drawing/2014/main" id="{1DF3557E-89B7-4BE4-8183-0A1CA6641ADD}"/>
              </a:ext>
            </a:extLst>
          </p:cNvPr>
          <p:cNvSpPr txBox="1"/>
          <p:nvPr/>
        </p:nvSpPr>
        <p:spPr>
          <a:xfrm>
            <a:off x="3537855" y="2371725"/>
            <a:ext cx="1549400" cy="84613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unique Parishes in the 7 days period of transaction</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80" name="Rectangle 179">
            <a:extLst>
              <a:ext uri="{FF2B5EF4-FFF2-40B4-BE49-F238E27FC236}">
                <a16:creationId xmlns:a16="http://schemas.microsoft.com/office/drawing/2014/main" id="{305EBA99-0A20-44E1-9FA9-41D9311A258B}"/>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995134227"/>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595523004"/>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110" imgW="270" imgH="270" progId="TCLayout.ActiveDocument.1">
                  <p:embed/>
                </p:oleObj>
              </mc:Choice>
              <mc:Fallback>
                <p:oleObj name="think-cell Slide" r:id="rId110" imgW="270" imgH="270" progId="TCLayout.ActiveDocument.1">
                  <p:embed/>
                  <p:pic>
                    <p:nvPicPr>
                      <p:cNvPr id="2" name="Object 1" hidden="1"/>
                      <p:cNvPicPr/>
                      <p:nvPr/>
                    </p:nvPicPr>
                    <p:blipFill>
                      <a:blip r:embed="rId111"/>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graphicFrame>
        <p:nvGraphicFramePr>
          <p:cNvPr id="384" name="Chart 383">
            <a:extLst>
              <a:ext uri="{FF2B5EF4-FFF2-40B4-BE49-F238E27FC236}">
                <a16:creationId xmlns:a16="http://schemas.microsoft.com/office/drawing/2014/main" id="{5B4A48C4-F28F-45E6-917E-A61B2C2F072C}"/>
              </a:ext>
            </a:extLst>
          </p:cNvPr>
          <p:cNvGraphicFramePr/>
          <p:nvPr>
            <p:custDataLst>
              <p:tags r:id="rId3"/>
            </p:custDataLst>
            <p:extLst>
              <p:ext uri="{D42A27DB-BD31-4B8C-83A1-F6EECF244321}">
                <p14:modId xmlns:p14="http://schemas.microsoft.com/office/powerpoint/2010/main" val="3917653835"/>
              </p:ext>
            </p:extLst>
          </p:nvPr>
        </p:nvGraphicFramePr>
        <p:xfrm>
          <a:off x="2938463" y="1557338"/>
          <a:ext cx="8994775" cy="1579562"/>
        </p:xfrm>
        <a:graphic>
          <a:graphicData uri="http://schemas.openxmlformats.org/drawingml/2006/chart">
            <c:chart xmlns:c="http://schemas.openxmlformats.org/drawingml/2006/chart" xmlns:r="http://schemas.openxmlformats.org/officeDocument/2006/relationships" r:id="rId112"/>
          </a:graphicData>
        </a:graphic>
      </p:graphicFrame>
      <p:cxnSp>
        <p:nvCxnSpPr>
          <p:cNvPr id="11" name="Straight Connector 10">
            <a:extLst>
              <a:ext uri="{FF2B5EF4-FFF2-40B4-BE49-F238E27FC236}">
                <a16:creationId xmlns:a16="http://schemas.microsoft.com/office/drawing/2014/main" id="{85941534-9C0D-47F1-9A9E-F3A69135E58A}"/>
              </a:ext>
            </a:extLst>
          </p:cNvPr>
          <p:cNvCxnSpPr/>
          <p:nvPr>
            <p:custDataLst>
              <p:tags r:id="rId4"/>
            </p:custDataLst>
          </p:nvPr>
        </p:nvCxnSpPr>
        <p:spPr bwMode="auto">
          <a:xfrm>
            <a:off x="5227638" y="3028950"/>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D45DF4E-208C-431C-940F-215F3BA3B1F7}"/>
              </a:ext>
            </a:extLst>
          </p:cNvPr>
          <p:cNvCxnSpPr/>
          <p:nvPr>
            <p:custDataLst>
              <p:tags r:id="rId5"/>
            </p:custDataLst>
          </p:nvPr>
        </p:nvCxnSpPr>
        <p:spPr bwMode="auto">
          <a:xfrm>
            <a:off x="4246563" y="3028950"/>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4F65E11-5DD6-482E-9BD0-5155D1FC76B1}"/>
              </a:ext>
            </a:extLst>
          </p:cNvPr>
          <p:cNvCxnSpPr/>
          <p:nvPr>
            <p:custDataLst>
              <p:tags r:id="rId6"/>
            </p:custDataLst>
          </p:nvPr>
        </p:nvCxnSpPr>
        <p:spPr bwMode="auto">
          <a:xfrm>
            <a:off x="3265488" y="3024188"/>
            <a:ext cx="0" cy="26988"/>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C2E623D-95CA-4CB9-A386-046CBE1C8CC4}"/>
              </a:ext>
            </a:extLst>
          </p:cNvPr>
          <p:cNvCxnSpPr/>
          <p:nvPr>
            <p:custDataLst>
              <p:tags r:id="rId7"/>
            </p:custDataLst>
          </p:nvPr>
        </p:nvCxnSpPr>
        <p:spPr bwMode="auto">
          <a:xfrm>
            <a:off x="8661400" y="3024188"/>
            <a:ext cx="0" cy="26988"/>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B55DFCA-E7FE-4236-B67A-0C6E853B4F30}"/>
              </a:ext>
            </a:extLst>
          </p:cNvPr>
          <p:cNvCxnSpPr/>
          <p:nvPr>
            <p:custDataLst>
              <p:tags r:id="rId8"/>
            </p:custDataLst>
          </p:nvPr>
        </p:nvCxnSpPr>
        <p:spPr bwMode="auto">
          <a:xfrm>
            <a:off x="6208713" y="3027363"/>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EA3F483-1F3F-4F63-BFF5-2FA5BE71907F}"/>
              </a:ext>
            </a:extLst>
          </p:cNvPr>
          <p:cNvCxnSpPr/>
          <p:nvPr>
            <p:custDataLst>
              <p:tags r:id="rId9"/>
            </p:custDataLst>
          </p:nvPr>
        </p:nvCxnSpPr>
        <p:spPr bwMode="auto">
          <a:xfrm>
            <a:off x="6699250" y="2989263"/>
            <a:ext cx="0" cy="4445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AF7A521-BFE1-4672-A0CF-81F04379F482}"/>
              </a:ext>
            </a:extLst>
          </p:cNvPr>
          <p:cNvCxnSpPr/>
          <p:nvPr>
            <p:custDataLst>
              <p:tags r:id="rId10"/>
            </p:custDataLst>
          </p:nvPr>
        </p:nvCxnSpPr>
        <p:spPr bwMode="auto">
          <a:xfrm>
            <a:off x="7189788" y="3028950"/>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35EFCEC-F0A5-42DB-9FA6-759E7AEF7C71}"/>
              </a:ext>
            </a:extLst>
          </p:cNvPr>
          <p:cNvCxnSpPr/>
          <p:nvPr>
            <p:custDataLst>
              <p:tags r:id="rId11"/>
            </p:custDataLst>
          </p:nvPr>
        </p:nvCxnSpPr>
        <p:spPr bwMode="auto">
          <a:xfrm>
            <a:off x="9151938" y="3021013"/>
            <a:ext cx="0" cy="285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6CE6C0F-FB61-4431-B292-84B6238A41EE}"/>
              </a:ext>
            </a:extLst>
          </p:cNvPr>
          <p:cNvCxnSpPr/>
          <p:nvPr>
            <p:custDataLst>
              <p:tags r:id="rId12"/>
            </p:custDataLst>
          </p:nvPr>
        </p:nvCxnSpPr>
        <p:spPr bwMode="auto">
          <a:xfrm>
            <a:off x="10133013" y="3028950"/>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6" name="Straight Connector 535">
            <a:extLst>
              <a:ext uri="{FF2B5EF4-FFF2-40B4-BE49-F238E27FC236}">
                <a16:creationId xmlns:a16="http://schemas.microsoft.com/office/drawing/2014/main" id="{7BC2405A-E5DA-485C-89F6-3B72AB304AFF}"/>
              </a:ext>
            </a:extLst>
          </p:cNvPr>
          <p:cNvCxnSpPr/>
          <p:nvPr>
            <p:custDataLst>
              <p:tags r:id="rId13"/>
            </p:custDataLst>
          </p:nvPr>
        </p:nvCxnSpPr>
        <p:spPr bwMode="auto">
          <a:xfrm>
            <a:off x="5718175" y="2955925"/>
            <a:ext cx="0" cy="6191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id="{9BCFF466-D7CB-45F0-815F-58CF678821A2}"/>
              </a:ext>
            </a:extLst>
          </p:cNvPr>
          <p:cNvSpPr/>
          <p:nvPr>
            <p:custDataLst>
              <p:tags r:id="rId14"/>
            </p:custDataLst>
          </p:nvPr>
        </p:nvSpPr>
        <p:spPr bwMode="gray">
          <a:xfrm>
            <a:off x="4602163" y="2911475"/>
            <a:ext cx="269875"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1E444FB8-F73E-4FE5-9A0D-C0A76EE79836}" type="datetime'''''''''''''''''''''4''''''''''''''''''''''''''''''''59'''">
              <a:rPr lang="en-US" altLang="en-US" sz="1000" smtClean="0">
                <a:solidFill>
                  <a:schemeClr val="bg2"/>
                </a:solidFill>
                <a:latin typeface="Corbel" panose="020B0503020204020204" pitchFamily="34" charset="0"/>
              </a:rPr>
              <a:pPr lvl="0" algn="ctr">
                <a:lnSpc>
                  <a:spcPct val="90000"/>
                </a:lnSpc>
                <a:spcBef>
                  <a:spcPct val="0"/>
                </a:spcBef>
                <a:spcAft>
                  <a:spcPct val="0"/>
                </a:spcAft>
              </a:pPr>
              <a:t>459</a:t>
            </a:fld>
            <a:b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br>
            <a: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fld id="{E90E98E9-78A8-4FA8-8E23-DA6E15113FAC}" type="datetime'''''''''1''''''''''''''''''%'''''''''''">
              <a:rPr lang="en-US" altLang="en-US" sz="1000" smtClean="0">
                <a:solidFill>
                  <a:schemeClr val="bg2"/>
                </a:solidFill>
                <a:latin typeface="Corbel" panose="020B0503020204020204" pitchFamily="34" charset="0"/>
              </a:rPr>
              <a:pPr/>
              <a:t>1%</a:t>
            </a:fld>
            <a:r>
              <a:rPr kumimoji="0" 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102" name="Rectangle 101">
            <a:extLst>
              <a:ext uri="{FF2B5EF4-FFF2-40B4-BE49-F238E27FC236}">
                <a16:creationId xmlns:a16="http://schemas.microsoft.com/office/drawing/2014/main" id="{32B1FD98-B763-4395-8B28-0456DB49F4C2}"/>
              </a:ext>
            </a:extLst>
          </p:cNvPr>
          <p:cNvSpPr/>
          <p:nvPr>
            <p:custDataLst>
              <p:tags r:id="rId15"/>
            </p:custDataLst>
          </p:nvPr>
        </p:nvSpPr>
        <p:spPr bwMode="gray">
          <a:xfrm>
            <a:off x="3127376" y="2751138"/>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D5B576F7-A395-41C3-BC7F-5EB8563F48A3}" type="datetime'''''''''19''''''''''''''''''''''''''''''''''5'''">
              <a:rPr lang="en-US" altLang="en-US" sz="1000" smtClean="0">
                <a:solidFill>
                  <a:schemeClr val="bg2"/>
                </a:solidFill>
                <a:latin typeface="Corbel" panose="020B0503020204020204" pitchFamily="34" charset="0"/>
              </a:rPr>
              <a:pPr lvl="0" algn="ctr">
                <a:lnSpc>
                  <a:spcPct val="90000"/>
                </a:lnSpc>
                <a:spcBef>
                  <a:spcPct val="0"/>
                </a:spcBef>
                <a:spcAft>
                  <a:spcPct val="0"/>
                </a:spcAft>
              </a:pPr>
              <a:t>195</a:t>
            </a:fld>
            <a:b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br>
            <a: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fld id="{8CED2B98-448A-40F4-9FCA-958B0461ECA7}" type="datetime'''''0''''''''''''''%'''''''''''">
              <a:rPr lang="en-US" altLang="en-US" sz="1000" smtClean="0">
                <a:solidFill>
                  <a:schemeClr val="bg2"/>
                </a:solidFill>
                <a:latin typeface="Corbel" panose="020B0503020204020204" pitchFamily="34" charset="0"/>
              </a:rPr>
              <a:pPr/>
              <a:t>0%</a:t>
            </a:fld>
            <a:r>
              <a:rPr kumimoji="0" 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120" name="Rectangle 119">
            <a:extLst>
              <a:ext uri="{FF2B5EF4-FFF2-40B4-BE49-F238E27FC236}">
                <a16:creationId xmlns:a16="http://schemas.microsoft.com/office/drawing/2014/main" id="{D9D3D629-AA42-4E5F-A028-D9A48F8362E8}"/>
              </a:ext>
            </a:extLst>
          </p:cNvPr>
          <p:cNvSpPr/>
          <p:nvPr>
            <p:custDataLst>
              <p:tags r:id="rId16"/>
            </p:custDataLst>
          </p:nvPr>
        </p:nvSpPr>
        <p:spPr bwMode="gray">
          <a:xfrm>
            <a:off x="5089526" y="2755900"/>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9C3878D4-8BF3-4210-9EF9-224279B01182}" type="datetime'''''''''''''11'''''''''''''''''''''''''''''">
              <a:rPr lang="en-US" altLang="en-US" sz="1000" smtClean="0">
                <a:solidFill>
                  <a:srgbClr val="FFFFFF"/>
                </a:solidFill>
                <a:latin typeface="Corbel" panose="020B0503020204020204" pitchFamily="34" charset="0"/>
              </a:rPr>
              <a:pPr lvl="0" algn="ctr">
                <a:lnSpc>
                  <a:spcPct val="90000"/>
                </a:lnSpc>
                <a:spcBef>
                  <a:spcPct val="0"/>
                </a:spcBef>
                <a:spcAft>
                  <a:spcPct val="0"/>
                </a:spcAft>
              </a:pPr>
              <a:t>11</a:t>
            </a:fld>
            <a:br>
              <a:rPr kumimoji="0" lang="en-US" altLang="en-US" sz="100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07E18084-AD5A-4206-BB83-F5CA4D566F35}" type="datetime'''''''0''''''''''''''''''''''''''%'''''''''''''''''''''">
              <a:rPr lang="en-US" altLang="en-US" sz="1000" smtClean="0">
                <a:solidFill>
                  <a:srgbClr val="FFFFFF"/>
                </a:solidFill>
                <a:latin typeface="Corbel" panose="020B0503020204020204" pitchFamily="34" charset="0"/>
              </a:rPr>
              <a:pPr/>
              <a:t>0%</a:t>
            </a:fld>
            <a:r>
              <a:rPr kumimoji="0" lang="en-US" sz="100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103" name="Rectangle 102">
            <a:extLst>
              <a:ext uri="{FF2B5EF4-FFF2-40B4-BE49-F238E27FC236}">
                <a16:creationId xmlns:a16="http://schemas.microsoft.com/office/drawing/2014/main" id="{F9026A9D-B338-46DC-BB3B-64211CD63867}"/>
              </a:ext>
            </a:extLst>
          </p:cNvPr>
          <p:cNvSpPr/>
          <p:nvPr>
            <p:custDataLst>
              <p:tags r:id="rId17"/>
            </p:custDataLst>
          </p:nvPr>
        </p:nvSpPr>
        <p:spPr bwMode="gray">
          <a:xfrm>
            <a:off x="3590925" y="2849563"/>
            <a:ext cx="330200"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179EF7CF-AF6D-48AE-85C8-284A158327E9}" type="datetime'4'''',''''''''''8''''64'''''''''''''''''''''''">
              <a:rPr lang="en-US" altLang="en-US" sz="1000" smtClean="0">
                <a:solidFill>
                  <a:srgbClr val="FFFFFF"/>
                </a:solidFill>
                <a:latin typeface="Corbel" panose="020B0503020204020204" pitchFamily="34" charset="0"/>
              </a:rPr>
              <a:pPr lvl="0" algn="ctr">
                <a:lnSpc>
                  <a:spcPct val="90000"/>
                </a:lnSpc>
                <a:spcBef>
                  <a:spcPct val="0"/>
                </a:spcBef>
                <a:spcAft>
                  <a:spcPct val="0"/>
                </a:spcAft>
              </a:pPr>
              <a:t>4,864</a:t>
            </a:fld>
            <a:br>
              <a:rPr kumimoji="0" lang="en-US" altLang="en-US" sz="100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3182D069-B065-4236-BF6C-5C54979A66EE}" type="datetime'''''''''''''''''6''''%'''''''''''''''''''''">
              <a:rPr lang="en-US" altLang="en-US" sz="1000" smtClean="0">
                <a:solidFill>
                  <a:srgbClr val="FFFFFF"/>
                </a:solidFill>
                <a:latin typeface="Corbel" panose="020B0503020204020204" pitchFamily="34" charset="0"/>
              </a:rPr>
              <a:pPr/>
              <a:t>6%</a:t>
            </a:fld>
            <a:r>
              <a:rPr kumimoji="0" lang="en-US" sz="100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04" name="Rectangle 103">
            <a:extLst>
              <a:ext uri="{FF2B5EF4-FFF2-40B4-BE49-F238E27FC236}">
                <a16:creationId xmlns:a16="http://schemas.microsoft.com/office/drawing/2014/main" id="{5B269F06-C193-453B-A7EA-3A7FAE0EBFD0}"/>
              </a:ext>
            </a:extLst>
          </p:cNvPr>
          <p:cNvSpPr/>
          <p:nvPr>
            <p:custDataLst>
              <p:tags r:id="rId18"/>
            </p:custDataLst>
          </p:nvPr>
        </p:nvSpPr>
        <p:spPr bwMode="gray">
          <a:xfrm>
            <a:off x="4108451" y="2755900"/>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91791663-5869-4BB3-9E3E-58FCCDAF3408}" type="datetime'''''''''''''''''''''''''''''''''6'''''''''''''">
              <a:rPr lang="en-US" altLang="en-US" sz="1000" smtClean="0">
                <a:solidFill>
                  <a:schemeClr val="bg2"/>
                </a:solidFill>
                <a:latin typeface="Corbel" panose="020B0503020204020204" pitchFamily="34" charset="0"/>
              </a:rPr>
              <a:pPr lvl="0" algn="ctr">
                <a:lnSpc>
                  <a:spcPct val="90000"/>
                </a:lnSpc>
                <a:spcBef>
                  <a:spcPct val="0"/>
                </a:spcBef>
                <a:spcAft>
                  <a:spcPct val="0"/>
                </a:spcAft>
              </a:pPr>
              <a:t>6</a:t>
            </a:fld>
            <a:b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br>
            <a: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fld id="{45934C25-5287-499D-A0B2-E70CA72C0FB2}" type="datetime'''''''''''''''0''''''''''''''''%'''''''">
              <a:rPr lang="en-US" altLang="en-US" sz="1000" smtClean="0">
                <a:solidFill>
                  <a:schemeClr val="bg2"/>
                </a:solidFill>
                <a:latin typeface="Corbel" panose="020B0503020204020204" pitchFamily="34" charset="0"/>
              </a:rPr>
              <a:pPr/>
              <a:t>0%</a:t>
            </a:fld>
            <a:r>
              <a:rPr kumimoji="0" 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83" name="Rectangle 82">
            <a:extLst>
              <a:ext uri="{FF2B5EF4-FFF2-40B4-BE49-F238E27FC236}">
                <a16:creationId xmlns:a16="http://schemas.microsoft.com/office/drawing/2014/main" id="{D3FDB4A7-CFA8-453B-9101-DFC683ABEEF3}"/>
              </a:ext>
            </a:extLst>
          </p:cNvPr>
          <p:cNvSpPr/>
          <p:nvPr>
            <p:custDataLst>
              <p:tags r:id="rId19"/>
            </p:custDataLst>
          </p:nvPr>
        </p:nvSpPr>
        <p:spPr bwMode="gray">
          <a:xfrm>
            <a:off x="7486650" y="2611438"/>
            <a:ext cx="387350"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DD4A9367-9BC4-4391-AE1A-510FE7AE129E}" type="datetime'''''2''''''''''''''''''''''1'''''''''',9''0''''''8'''''''">
              <a:rPr lang="en-US" altLang="en-US" sz="1000" smtClean="0">
                <a:solidFill>
                  <a:srgbClr val="FFFFFF"/>
                </a:solidFill>
                <a:latin typeface="Corbel" panose="020B0503020204020204" pitchFamily="34" charset="0"/>
                <a:sym typeface="Corbel" panose="020B0503020204020204" pitchFamily="34" charset="0"/>
              </a:rPr>
              <a:pPr/>
              <a:t>21,908</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5C925D7E-79BE-4A50-8389-97BF48F8FB1E}" type="datetime'''2''''''''''''6''%'''''''''''''''''">
              <a:rPr lang="en-US" altLang="en-US" sz="1000" smtClean="0">
                <a:solidFill>
                  <a:srgbClr val="FFFFFF"/>
                </a:solidFill>
                <a:latin typeface="Corbel" panose="020B0503020204020204" pitchFamily="34" charset="0"/>
              </a:rPr>
              <a:pPr/>
              <a:t>26%</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endParaRPr lang="en-US" sz="10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122" name="Rectangle 121">
            <a:extLst>
              <a:ext uri="{FF2B5EF4-FFF2-40B4-BE49-F238E27FC236}">
                <a16:creationId xmlns:a16="http://schemas.microsoft.com/office/drawing/2014/main" id="{C718BE0B-D315-4BBD-B7ED-F82F2C50BFF1}"/>
              </a:ext>
            </a:extLst>
          </p:cNvPr>
          <p:cNvSpPr/>
          <p:nvPr>
            <p:custDataLst>
              <p:tags r:id="rId20"/>
            </p:custDataLst>
          </p:nvPr>
        </p:nvSpPr>
        <p:spPr bwMode="gray">
          <a:xfrm>
            <a:off x="5556250" y="2682875"/>
            <a:ext cx="323850"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7F2A68C4-198A-4543-B573-4598211B70EF}" type="datetime'''''2'''''',''''''''''''''''''''636'''''''''''''''''''''''''''">
              <a:rPr lang="en-US" altLang="en-US" sz="1000" smtClean="0">
                <a:solidFill>
                  <a:schemeClr val="bg2"/>
                </a:solidFill>
                <a:latin typeface="Corbel" panose="020B0503020204020204" pitchFamily="34" charset="0"/>
              </a:rPr>
              <a:pPr lvl="0" algn="ctr">
                <a:lnSpc>
                  <a:spcPct val="90000"/>
                </a:lnSpc>
                <a:spcBef>
                  <a:spcPct val="0"/>
                </a:spcBef>
                <a:spcAft>
                  <a:spcPct val="0"/>
                </a:spcAft>
              </a:pPr>
              <a:t>2,636</a:t>
            </a:fld>
            <a:b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br>
            <a: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fld id="{1225D6F2-FE32-4E43-95EF-D685075DB94D}" type="datetime'''''3''''''''''''%'''''''''''''''''''''''''''">
              <a:rPr lang="en-US" altLang="en-US" sz="1000" smtClean="0">
                <a:solidFill>
                  <a:schemeClr val="bg2"/>
                </a:solidFill>
                <a:latin typeface="Corbel" panose="020B0503020204020204" pitchFamily="34" charset="0"/>
              </a:rPr>
              <a:pPr/>
              <a:t>3%</a:t>
            </a:fld>
            <a:r>
              <a:rPr kumimoji="0" 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93" name="Rectangle 92">
            <a:extLst>
              <a:ext uri="{FF2B5EF4-FFF2-40B4-BE49-F238E27FC236}">
                <a16:creationId xmlns:a16="http://schemas.microsoft.com/office/drawing/2014/main" id="{BC91C0E6-60DE-4152-9175-F0BF04EA4C38}"/>
              </a:ext>
            </a:extLst>
          </p:cNvPr>
          <p:cNvSpPr/>
          <p:nvPr>
            <p:custDataLst>
              <p:tags r:id="rId21"/>
            </p:custDataLst>
          </p:nvPr>
        </p:nvSpPr>
        <p:spPr bwMode="gray">
          <a:xfrm>
            <a:off x="11415713" y="2209800"/>
            <a:ext cx="379413"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251FD86-B403-4D2E-B581-046571A0B686}" type="datetime'''5''0'''''''',''''''''''''''6''''''''''''''7''4'''''''">
              <a:rPr lang="en-US" altLang="en-US" sz="1000" smtClean="0">
                <a:solidFill>
                  <a:srgbClr val="FFFFFF"/>
                </a:solidFill>
                <a:latin typeface="Corbel" panose="020B0503020204020204" pitchFamily="34" charset="0"/>
                <a:sym typeface="Corbel" panose="020B0503020204020204" pitchFamily="34" charset="0"/>
              </a:rPr>
              <a:pPr/>
              <a:t>50,674</a:t>
            </a:fld>
            <a:br>
              <a:rPr lang="en-US" altLang="en-US" sz="1000" dirty="0">
                <a:solidFill>
                  <a:srgbClr val="FFFFFF"/>
                </a:solidFill>
                <a:latin typeface="Corbel" panose="020B0503020204020204" pitchFamily="34" charset="0"/>
                <a:sym typeface="Corbel" panose="020B0503020204020204" pitchFamily="34" charset="0"/>
              </a:rPr>
            </a:br>
            <a:r>
              <a:rPr lang="en-US" altLang="en-US" sz="1000" dirty="0">
                <a:solidFill>
                  <a:srgbClr val="FFFFFF"/>
                </a:solidFill>
                <a:latin typeface="Corbel" panose="020B0503020204020204" pitchFamily="34" charset="0"/>
                <a:sym typeface="Corbel" panose="020B0503020204020204" pitchFamily="34" charset="0"/>
              </a:rPr>
              <a:t>(</a:t>
            </a:r>
            <a:fld id="{DE53E8F4-2873-4D8A-A5D5-6FF47AA29520}" type="datetime'''''''''''''''''''''''''''''''''6''1''''''''''''''''''''%'''''">
              <a:rPr lang="en-US" altLang="en-US" sz="1000" smtClean="0">
                <a:solidFill>
                  <a:srgbClr val="FFFFFF"/>
                </a:solidFill>
                <a:latin typeface="Corbel" panose="020B0503020204020204" pitchFamily="34" charset="0"/>
              </a:rPr>
              <a:pPr/>
              <a:t>61%</a:t>
            </a:fld>
            <a:r>
              <a:rPr lang="en-US" sz="1000" u="none" strike="noStrike" normalizeH="0" noProof="0" dirty="0">
                <a:ln>
                  <a:noFill/>
                </a:ln>
                <a:solidFill>
                  <a:srgbClr val="FFFFFF"/>
                </a:solidFill>
                <a:effectLst/>
                <a:uLnTx/>
                <a:uFillTx/>
                <a:latin typeface="Corbel" panose="020B0503020204020204" pitchFamily="34" charset="0"/>
                <a:sym typeface="Corbel" panose="020B0503020204020204" pitchFamily="34" charset="0"/>
              </a:rPr>
              <a:t>)</a:t>
            </a:r>
          </a:p>
        </p:txBody>
      </p:sp>
      <p:sp>
        <p:nvSpPr>
          <p:cNvPr id="124" name="Rectangle 123">
            <a:extLst>
              <a:ext uri="{FF2B5EF4-FFF2-40B4-BE49-F238E27FC236}">
                <a16:creationId xmlns:a16="http://schemas.microsoft.com/office/drawing/2014/main" id="{0BCC639A-29E5-4DC2-9E31-995DC81B9566}"/>
              </a:ext>
            </a:extLst>
          </p:cNvPr>
          <p:cNvSpPr/>
          <p:nvPr>
            <p:custDataLst>
              <p:tags r:id="rId22"/>
            </p:custDataLst>
          </p:nvPr>
        </p:nvSpPr>
        <p:spPr bwMode="gray">
          <a:xfrm>
            <a:off x="6070601" y="2754313"/>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CA47BE7A-C669-4926-B2A0-6677CBB72CA6}" type="datetime'''''''''''''''6''1'''">
              <a:rPr lang="en-US" altLang="en-US" sz="1000" smtClean="0">
                <a:solidFill>
                  <a:schemeClr val="bg2"/>
                </a:solidFill>
                <a:latin typeface="Corbel" panose="020B0503020204020204" pitchFamily="34" charset="0"/>
              </a:rPr>
              <a:pPr lvl="0" algn="ctr">
                <a:lnSpc>
                  <a:spcPct val="90000"/>
                </a:lnSpc>
                <a:spcBef>
                  <a:spcPct val="0"/>
                </a:spcBef>
                <a:spcAft>
                  <a:spcPct val="0"/>
                </a:spcAft>
              </a:pPr>
              <a:t>61</a:t>
            </a:fld>
            <a:b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br>
            <a:r>
              <a:rPr kumimoji="0" lang="en-US" alt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fld id="{0894E011-23D3-4A3E-8CA5-DA49B7F321A8}" type="datetime'''''''''''0''''''%'">
              <a:rPr lang="en-US" altLang="en-US" sz="1000" smtClean="0">
                <a:solidFill>
                  <a:schemeClr val="bg2"/>
                </a:solidFill>
                <a:latin typeface="Corbel" panose="020B0503020204020204" pitchFamily="34" charset="0"/>
              </a:rPr>
              <a:pPr/>
              <a:t>0%</a:t>
            </a:fld>
            <a:r>
              <a:rPr kumimoji="0" lang="en-US" sz="1000" i="0" u="none" strike="noStrike" kern="1200" cap="none" spc="0" normalizeH="0" baseline="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87" name="Rectangle 86">
            <a:extLst>
              <a:ext uri="{FF2B5EF4-FFF2-40B4-BE49-F238E27FC236}">
                <a16:creationId xmlns:a16="http://schemas.microsoft.com/office/drawing/2014/main" id="{2499DCFE-FC04-42C9-84C2-051931FF57EC}"/>
              </a:ext>
            </a:extLst>
          </p:cNvPr>
          <p:cNvSpPr/>
          <p:nvPr>
            <p:custDataLst>
              <p:tags r:id="rId23"/>
            </p:custDataLst>
          </p:nvPr>
        </p:nvSpPr>
        <p:spPr bwMode="gray">
          <a:xfrm>
            <a:off x="9453563" y="2622550"/>
            <a:ext cx="377825"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E05F4B5-ACB9-4D0B-87A3-8F65E596BA6D}" type="datetime'''''''''''''''2''1,''''''''1''''''''''''''0''''''''0'''''''">
              <a:rPr lang="en-US" altLang="en-US" sz="1000" smtClean="0">
                <a:solidFill>
                  <a:srgbClr val="FFFFFF"/>
                </a:solidFill>
                <a:latin typeface="Corbel" panose="020B0503020204020204" pitchFamily="34" charset="0"/>
                <a:sym typeface="Corbel" panose="020B0503020204020204" pitchFamily="34" charset="0"/>
              </a:rPr>
              <a:pPr/>
              <a:t>21,100</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A0AF22EA-8103-459A-AC49-93ABACB4AED4}" type="datetime'''''''''''''2''''''''''''''5''''''''''''''''''''''''%'">
              <a:rPr lang="en-US" altLang="en-US" sz="1000" smtClean="0">
                <a:solidFill>
                  <a:srgbClr val="FFFFFF"/>
                </a:solidFill>
                <a:latin typeface="Corbel" panose="020B0503020204020204" pitchFamily="34" charset="0"/>
              </a:rPr>
              <a:pPr/>
              <a:t>25%</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endParaRPr lang="en-US" sz="10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81" name="Rectangle 80">
            <a:extLst>
              <a:ext uri="{FF2B5EF4-FFF2-40B4-BE49-F238E27FC236}">
                <a16:creationId xmlns:a16="http://schemas.microsoft.com/office/drawing/2014/main" id="{6EE51371-BBAA-4EAA-A5A6-2E902EB976D3}"/>
              </a:ext>
            </a:extLst>
          </p:cNvPr>
          <p:cNvSpPr/>
          <p:nvPr>
            <p:custDataLst>
              <p:tags r:id="rId24"/>
            </p:custDataLst>
          </p:nvPr>
        </p:nvSpPr>
        <p:spPr bwMode="gray">
          <a:xfrm>
            <a:off x="6546850" y="2716213"/>
            <a:ext cx="304800"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B37D9951-EC27-48EB-978D-BADF5C1C445A}" type="datetime'1,''''''''4''''''''''''''''''''''3''''3'''''''''''">
              <a:rPr lang="en-US" altLang="en-US" sz="1000" smtClean="0">
                <a:solidFill>
                  <a:schemeClr val="bg2"/>
                </a:solidFill>
                <a:latin typeface="Corbel" panose="020B0503020204020204" pitchFamily="34" charset="0"/>
                <a:sym typeface="Corbel" panose="020B0503020204020204" pitchFamily="34" charset="0"/>
              </a:rPr>
              <a:pPr/>
              <a:t>1,433</a:t>
            </a:fld>
            <a:br>
              <a:rPr lang="en-US" altLang="en-US" sz="1000" dirty="0">
                <a:solidFill>
                  <a:schemeClr val="bg2"/>
                </a:solidFill>
                <a:latin typeface="Corbel" panose="020B0503020204020204" pitchFamily="34" charset="0"/>
                <a:sym typeface="Corbel" panose="020B0503020204020204" pitchFamily="34" charset="0"/>
              </a:rPr>
            </a:br>
            <a:r>
              <a:rPr lang="en-US" altLang="en-US" sz="1000" dirty="0">
                <a:solidFill>
                  <a:schemeClr val="bg2"/>
                </a:solidFill>
                <a:latin typeface="Corbel" panose="020B0503020204020204" pitchFamily="34" charset="0"/>
                <a:sym typeface="Corbel" panose="020B0503020204020204" pitchFamily="34" charset="0"/>
              </a:rPr>
              <a:t>(</a:t>
            </a:r>
            <a:fld id="{060D5852-BB52-48B1-8EC0-E01FAEECA278}" type="datetime'''''''''''''''''''''''''''''''''''''''''2''''''%'''''''''">
              <a:rPr lang="en-US" altLang="en-US" sz="1000" smtClean="0">
                <a:solidFill>
                  <a:schemeClr val="bg2"/>
                </a:solidFill>
                <a:latin typeface="Corbel" panose="020B0503020204020204" pitchFamily="34" charset="0"/>
              </a:rPr>
              <a:pPr/>
              <a:t>2%</a:t>
            </a:fld>
            <a:r>
              <a:rPr lang="en-US" sz="1000" u="none" strike="noStrike" normalizeH="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82" name="Rectangle 81">
            <a:extLst>
              <a:ext uri="{FF2B5EF4-FFF2-40B4-BE49-F238E27FC236}">
                <a16:creationId xmlns:a16="http://schemas.microsoft.com/office/drawing/2014/main" id="{04C7C2E1-637C-4834-BA15-6636546F569C}"/>
              </a:ext>
            </a:extLst>
          </p:cNvPr>
          <p:cNvSpPr/>
          <p:nvPr>
            <p:custDataLst>
              <p:tags r:id="rId25"/>
            </p:custDataLst>
          </p:nvPr>
        </p:nvSpPr>
        <p:spPr bwMode="gray">
          <a:xfrm>
            <a:off x="7051676" y="2755900"/>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2BFFD7FD-9D9F-4E0B-898F-8D08A6EA1C12}" type="datetime'''''''''''''2''''''''1'''''''">
              <a:rPr lang="en-US" altLang="en-US" sz="1000" smtClean="0">
                <a:solidFill>
                  <a:schemeClr val="bg2"/>
                </a:solidFill>
                <a:latin typeface="Corbel" panose="020B0503020204020204" pitchFamily="34" charset="0"/>
                <a:sym typeface="Corbel" panose="020B0503020204020204" pitchFamily="34" charset="0"/>
              </a:rPr>
              <a:pPr/>
              <a:t>21</a:t>
            </a:fld>
            <a:br>
              <a:rPr lang="en-US" altLang="en-US" sz="1000" dirty="0">
                <a:solidFill>
                  <a:schemeClr val="bg2"/>
                </a:solidFill>
                <a:latin typeface="Corbel" panose="020B0503020204020204" pitchFamily="34" charset="0"/>
                <a:sym typeface="Corbel" panose="020B0503020204020204" pitchFamily="34" charset="0"/>
              </a:rPr>
            </a:br>
            <a:r>
              <a:rPr lang="en-US" altLang="en-US" sz="1000" dirty="0">
                <a:solidFill>
                  <a:schemeClr val="bg2"/>
                </a:solidFill>
                <a:latin typeface="Corbel" panose="020B0503020204020204" pitchFamily="34" charset="0"/>
                <a:sym typeface="Corbel" panose="020B0503020204020204" pitchFamily="34" charset="0"/>
              </a:rPr>
              <a:t>(</a:t>
            </a:r>
            <a:fld id="{E0DE8F35-781D-4994-8DC7-AF2E156596B4}" type="datetime'0''''''''''%'''''''''">
              <a:rPr lang="en-US" altLang="en-US" sz="1000" smtClean="0">
                <a:solidFill>
                  <a:schemeClr val="bg2"/>
                </a:solidFill>
                <a:latin typeface="Corbel" panose="020B0503020204020204" pitchFamily="34" charset="0"/>
              </a:rPr>
              <a:pPr/>
              <a:t>0%</a:t>
            </a:fld>
            <a:r>
              <a:rPr lang="en-US" sz="1000" u="none" strike="noStrike" normalizeH="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84" name="Rectangle 83">
            <a:extLst>
              <a:ext uri="{FF2B5EF4-FFF2-40B4-BE49-F238E27FC236}">
                <a16:creationId xmlns:a16="http://schemas.microsoft.com/office/drawing/2014/main" id="{15DB6A09-EC36-4DD3-A7D2-B3DD2FBDEC8A}"/>
              </a:ext>
            </a:extLst>
          </p:cNvPr>
          <p:cNvSpPr/>
          <p:nvPr>
            <p:custDataLst>
              <p:tags r:id="rId26"/>
            </p:custDataLst>
          </p:nvPr>
        </p:nvSpPr>
        <p:spPr bwMode="gray">
          <a:xfrm>
            <a:off x="7985126" y="2344738"/>
            <a:ext cx="373063"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19BBA945-2F59-458A-8513-25DBD9898268}" type="datetime'''''4''''''''1'''''''''''',''0''''''1''''''''''''5'''''''''">
              <a:rPr lang="en-US" altLang="en-US" sz="1000" smtClean="0">
                <a:solidFill>
                  <a:srgbClr val="FFFFFF"/>
                </a:solidFill>
                <a:latin typeface="Corbel" panose="020B0503020204020204" pitchFamily="34" charset="0"/>
                <a:sym typeface="Corbel" panose="020B0503020204020204" pitchFamily="34" charset="0"/>
              </a:rPr>
              <a:pPr/>
              <a:t>41,015</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69C50628-041E-4C82-B4CE-31CF3D7A9921}" type="datetime'''''''''''''''''''''''''''''''''4''''''''9''''''%'''''''''''">
              <a:rPr lang="en-US" altLang="en-US" sz="1000" smtClean="0">
                <a:solidFill>
                  <a:srgbClr val="FFFFFF"/>
                </a:solidFill>
                <a:latin typeface="Corbel" panose="020B0503020204020204" pitchFamily="34" charset="0"/>
              </a:rPr>
              <a:pPr/>
              <a:t>49%</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endParaRPr lang="en-US" sz="10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85" name="Rectangle 84">
            <a:extLst>
              <a:ext uri="{FF2B5EF4-FFF2-40B4-BE49-F238E27FC236}">
                <a16:creationId xmlns:a16="http://schemas.microsoft.com/office/drawing/2014/main" id="{531A92B1-2F22-4B6A-B5FA-573C0069AF55}"/>
              </a:ext>
            </a:extLst>
          </p:cNvPr>
          <p:cNvSpPr/>
          <p:nvPr>
            <p:custDataLst>
              <p:tags r:id="rId27"/>
            </p:custDataLst>
          </p:nvPr>
        </p:nvSpPr>
        <p:spPr bwMode="gray">
          <a:xfrm>
            <a:off x="8523289" y="2751138"/>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B39F170A-2C20-4ADA-93A3-45B08F8E11C3}" type="datetime'''''''1''''''''''''''''''9''0'''''''''''''''''''''''''''''''">
              <a:rPr lang="en-US" altLang="en-US" sz="1000" smtClean="0">
                <a:solidFill>
                  <a:schemeClr val="bg2"/>
                </a:solidFill>
                <a:latin typeface="Corbel" panose="020B0503020204020204" pitchFamily="34" charset="0"/>
                <a:sym typeface="Corbel" panose="020B0503020204020204" pitchFamily="34" charset="0"/>
              </a:rPr>
              <a:pPr/>
              <a:t>190</a:t>
            </a:fld>
            <a:br>
              <a:rPr lang="en-US" altLang="en-US" sz="1000" dirty="0">
                <a:solidFill>
                  <a:schemeClr val="bg2"/>
                </a:solidFill>
                <a:latin typeface="Corbel" panose="020B0503020204020204" pitchFamily="34" charset="0"/>
                <a:sym typeface="Corbel" panose="020B0503020204020204" pitchFamily="34" charset="0"/>
              </a:rPr>
            </a:br>
            <a:r>
              <a:rPr lang="en-US" altLang="en-US" sz="1000" dirty="0">
                <a:solidFill>
                  <a:schemeClr val="bg2"/>
                </a:solidFill>
                <a:latin typeface="Corbel" panose="020B0503020204020204" pitchFamily="34" charset="0"/>
                <a:sym typeface="Corbel" panose="020B0503020204020204" pitchFamily="34" charset="0"/>
              </a:rPr>
              <a:t>(</a:t>
            </a:r>
            <a:fld id="{326EF512-756C-45D7-BBA4-0E3970A2A80A}" type="datetime'''''0''''''''''''''''''%'''''''''''''''''''''''''''''''''">
              <a:rPr lang="en-US" altLang="en-US" sz="1000" smtClean="0">
                <a:solidFill>
                  <a:schemeClr val="bg2"/>
                </a:solidFill>
                <a:latin typeface="Corbel" panose="020B0503020204020204" pitchFamily="34" charset="0"/>
              </a:rPr>
              <a:pPr/>
              <a:t>0%</a:t>
            </a:fld>
            <a:r>
              <a:rPr lang="en-US" sz="1000" u="none" strike="noStrike" normalizeH="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86" name="Rectangle 85">
            <a:extLst>
              <a:ext uri="{FF2B5EF4-FFF2-40B4-BE49-F238E27FC236}">
                <a16:creationId xmlns:a16="http://schemas.microsoft.com/office/drawing/2014/main" id="{D6BBAB5B-B09B-428A-B8C5-74D0753BAF36}"/>
              </a:ext>
            </a:extLst>
          </p:cNvPr>
          <p:cNvSpPr/>
          <p:nvPr>
            <p:custDataLst>
              <p:tags r:id="rId28"/>
            </p:custDataLst>
          </p:nvPr>
        </p:nvSpPr>
        <p:spPr bwMode="gray">
          <a:xfrm>
            <a:off x="9013826" y="2747963"/>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6273C59C-A7C9-4C01-994E-686A2E6F7A27}" type="datetime'''''''''''''''''''''''''''''''''''''''3''''''''''0''''''5'''''">
              <a:rPr lang="en-US" altLang="en-US" sz="1000" smtClean="0">
                <a:solidFill>
                  <a:schemeClr val="bg2"/>
                </a:solidFill>
                <a:latin typeface="Corbel" panose="020B0503020204020204" pitchFamily="34" charset="0"/>
                <a:sym typeface="Corbel" panose="020B0503020204020204" pitchFamily="34" charset="0"/>
              </a:rPr>
              <a:pPr/>
              <a:t>305</a:t>
            </a:fld>
            <a:br>
              <a:rPr lang="en-US" altLang="en-US" sz="1000" dirty="0">
                <a:solidFill>
                  <a:schemeClr val="bg2"/>
                </a:solidFill>
                <a:latin typeface="Corbel" panose="020B0503020204020204" pitchFamily="34" charset="0"/>
                <a:sym typeface="Corbel" panose="020B0503020204020204" pitchFamily="34" charset="0"/>
              </a:rPr>
            </a:br>
            <a:r>
              <a:rPr lang="en-US" altLang="en-US" sz="1000" dirty="0">
                <a:solidFill>
                  <a:schemeClr val="bg2"/>
                </a:solidFill>
                <a:latin typeface="Corbel" panose="020B0503020204020204" pitchFamily="34" charset="0"/>
                <a:sym typeface="Corbel" panose="020B0503020204020204" pitchFamily="34" charset="0"/>
              </a:rPr>
              <a:t>(</a:t>
            </a:r>
            <a:fld id="{29B07123-073E-4F8A-A25E-228A8F6D0EED}" type="datetime'''''''''''''''0''''''''''''''''''''''''''''''''%'''''">
              <a:rPr lang="en-US" altLang="en-US" sz="1000" smtClean="0">
                <a:solidFill>
                  <a:schemeClr val="bg2"/>
                </a:solidFill>
                <a:latin typeface="Corbel" panose="020B0503020204020204" pitchFamily="34" charset="0"/>
              </a:rPr>
              <a:pPr/>
              <a:t>0%</a:t>
            </a:fld>
            <a:r>
              <a:rPr lang="en-US" sz="1000" u="none" strike="noStrike" normalizeH="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88" name="Rectangle 87">
            <a:extLst>
              <a:ext uri="{FF2B5EF4-FFF2-40B4-BE49-F238E27FC236}">
                <a16:creationId xmlns:a16="http://schemas.microsoft.com/office/drawing/2014/main" id="{0B4E7619-79C1-49E7-BBF5-F0D1A64FC866}"/>
              </a:ext>
            </a:extLst>
          </p:cNvPr>
          <p:cNvSpPr/>
          <p:nvPr>
            <p:custDataLst>
              <p:tags r:id="rId29"/>
            </p:custDataLst>
          </p:nvPr>
        </p:nvSpPr>
        <p:spPr bwMode="gray">
          <a:xfrm>
            <a:off x="9994901" y="2755900"/>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lvl="0" algn="ctr">
              <a:lnSpc>
                <a:spcPct val="90000"/>
              </a:lnSpc>
              <a:spcBef>
                <a:spcPct val="0"/>
              </a:spcBef>
              <a:spcAft>
                <a:spcPct val="0"/>
              </a:spcAft>
            </a:pPr>
            <a:fld id="{3E6FB630-565B-4E8D-9247-269CAB6E8D7B}" type="datetime'''''2''''''''''''''''4'''''''''">
              <a:rPr lang="en-US" altLang="en-US" sz="1000" smtClean="0">
                <a:solidFill>
                  <a:schemeClr val="bg2"/>
                </a:solidFill>
                <a:latin typeface="Corbel" panose="020B0503020204020204" pitchFamily="34" charset="0"/>
                <a:sym typeface="Corbel" panose="020B0503020204020204" pitchFamily="34" charset="0"/>
              </a:rPr>
              <a:pPr/>
              <a:t>24</a:t>
            </a:fld>
            <a:br>
              <a:rPr lang="en-US" altLang="en-US" sz="1000" dirty="0">
                <a:solidFill>
                  <a:schemeClr val="bg2"/>
                </a:solidFill>
                <a:latin typeface="Corbel" panose="020B0503020204020204" pitchFamily="34" charset="0"/>
                <a:sym typeface="Corbel" panose="020B0503020204020204" pitchFamily="34" charset="0"/>
              </a:rPr>
            </a:br>
            <a:r>
              <a:rPr lang="en-US" altLang="en-US" sz="1000" dirty="0">
                <a:solidFill>
                  <a:schemeClr val="bg2"/>
                </a:solidFill>
                <a:latin typeface="Corbel" panose="020B0503020204020204" pitchFamily="34" charset="0"/>
                <a:sym typeface="Corbel" panose="020B0503020204020204" pitchFamily="34" charset="0"/>
              </a:rPr>
              <a:t>(</a:t>
            </a:r>
            <a:fld id="{008BE844-443B-49BD-9F34-A287D5611A87}" type="datetime'''''''''''''0''''''''''''''''''''''''''''''%'''''''''''''''''">
              <a:rPr lang="en-US" altLang="en-US" sz="1000" smtClean="0">
                <a:solidFill>
                  <a:schemeClr val="bg2"/>
                </a:solidFill>
                <a:latin typeface="Corbel" panose="020B0503020204020204" pitchFamily="34" charset="0"/>
              </a:rPr>
              <a:pPr/>
              <a:t>0%</a:t>
            </a:fld>
            <a:r>
              <a:rPr lang="en-US" sz="1000" u="none" strike="noStrike" normalizeH="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90" name="Rectangle 89">
            <a:extLst>
              <a:ext uri="{FF2B5EF4-FFF2-40B4-BE49-F238E27FC236}">
                <a16:creationId xmlns:a16="http://schemas.microsoft.com/office/drawing/2014/main" id="{751C8FC4-6737-4034-BB4D-23E42E1AEFC4}"/>
              </a:ext>
            </a:extLst>
          </p:cNvPr>
          <p:cNvSpPr/>
          <p:nvPr>
            <p:custDataLst>
              <p:tags r:id="rId30"/>
            </p:custDataLst>
          </p:nvPr>
        </p:nvSpPr>
        <p:spPr bwMode="gray">
          <a:xfrm>
            <a:off x="10488613" y="2908300"/>
            <a:ext cx="269875"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52228A3F-D9EC-40C9-9394-C0FBF4C7AA00}" type="datetime'''''''''6''''0''''0'''''''''">
              <a:rPr lang="en-US" altLang="en-US" sz="1000" smtClean="0">
                <a:solidFill>
                  <a:schemeClr val="bg2"/>
                </a:solidFill>
                <a:latin typeface="Corbel" panose="020B0503020204020204" pitchFamily="34" charset="0"/>
                <a:sym typeface="Corbel" panose="020B0503020204020204" pitchFamily="34" charset="0"/>
              </a:rPr>
              <a:pPr/>
              <a:t>600</a:t>
            </a:fld>
            <a:br>
              <a:rPr lang="en-US" altLang="en-US" sz="1000" dirty="0">
                <a:solidFill>
                  <a:schemeClr val="bg2"/>
                </a:solidFill>
                <a:latin typeface="Corbel" panose="020B0503020204020204" pitchFamily="34" charset="0"/>
                <a:sym typeface="Corbel" panose="020B0503020204020204" pitchFamily="34" charset="0"/>
              </a:rPr>
            </a:br>
            <a:r>
              <a:rPr lang="en-US" altLang="en-US" sz="1000" dirty="0">
                <a:solidFill>
                  <a:schemeClr val="bg2"/>
                </a:solidFill>
                <a:latin typeface="Corbel" panose="020B0503020204020204" pitchFamily="34" charset="0"/>
                <a:sym typeface="Corbel" panose="020B0503020204020204" pitchFamily="34" charset="0"/>
              </a:rPr>
              <a:t>(</a:t>
            </a:r>
            <a:fld id="{87DC2970-3C61-4486-8DAE-A948CE7775CD}" type="datetime'''''''''''''''''''''''''''1%'''''''''''''''''''''''''''">
              <a:rPr lang="en-US" altLang="en-US" sz="1000" smtClean="0">
                <a:solidFill>
                  <a:schemeClr val="bg2"/>
                </a:solidFill>
                <a:latin typeface="Corbel" panose="020B0503020204020204" pitchFamily="34" charset="0"/>
              </a:rPr>
              <a:pPr/>
              <a:t>1%</a:t>
            </a:fld>
            <a:r>
              <a:rPr lang="en-US" sz="1000" u="none" strike="noStrike" normalizeH="0" noProof="0" dirty="0">
                <a:ln>
                  <a:noFill/>
                </a:ln>
                <a:solidFill>
                  <a:schemeClr val="bg2"/>
                </a:solidFill>
                <a:effectLst/>
                <a:uLnTx/>
                <a:uFillTx/>
                <a:latin typeface="Corbel" panose="020B0503020204020204" pitchFamily="34" charset="0"/>
                <a:sym typeface="Corbel" panose="020B0503020204020204" pitchFamily="34" charset="0"/>
              </a:rPr>
              <a:t>)</a:t>
            </a:r>
          </a:p>
        </p:txBody>
      </p:sp>
      <p:sp>
        <p:nvSpPr>
          <p:cNvPr id="91" name="Rectangle 90">
            <a:extLst>
              <a:ext uri="{FF2B5EF4-FFF2-40B4-BE49-F238E27FC236}">
                <a16:creationId xmlns:a16="http://schemas.microsoft.com/office/drawing/2014/main" id="{005C3690-F294-423C-B1EC-991C31373D52}"/>
              </a:ext>
            </a:extLst>
          </p:cNvPr>
          <p:cNvSpPr/>
          <p:nvPr>
            <p:custDataLst>
              <p:tags r:id="rId31"/>
            </p:custDataLst>
          </p:nvPr>
        </p:nvSpPr>
        <p:spPr bwMode="gray">
          <a:xfrm>
            <a:off x="10925176" y="2660650"/>
            <a:ext cx="379413"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B82544A1-94CC-4159-BD6A-D8F0EB3A450C}" type="datetime'''''''''1''8,''''''''''''3''''''''''''''''''''4''''''''''9'''">
              <a:rPr lang="en-US" altLang="en-US" sz="1000" smtClean="0">
                <a:solidFill>
                  <a:srgbClr val="FFFFFF"/>
                </a:solidFill>
                <a:latin typeface="Corbel" panose="020B0503020204020204" pitchFamily="34" charset="0"/>
                <a:sym typeface="Corbel" panose="020B0503020204020204" pitchFamily="34" charset="0"/>
              </a:rPr>
              <a:pPr/>
              <a:t>18,349</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B5DEFA93-B2AC-48D2-8524-0BCC26A5ED03}" type="datetime'''''''''''''''''''2''''''''''''''''''2''''''''''''''''%'''''">
              <a:rPr lang="en-US" altLang="en-US" sz="1000" smtClean="0">
                <a:solidFill>
                  <a:srgbClr val="FFFFFF"/>
                </a:solidFill>
                <a:latin typeface="Corbel" panose="020B0503020204020204" pitchFamily="34" charset="0"/>
              </a:rPr>
              <a:pPr/>
              <a:t>22%</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endParaRPr lang="en-US" sz="1000" u="none" strike="noStrike" normalizeH="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383" name="Rectangle 382"/>
          <p:cNvSpPr/>
          <p:nvPr/>
        </p:nvSpPr>
        <p:spPr>
          <a:xfrm>
            <a:off x="146570" y="139375"/>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Distribution of </a:t>
            </a:r>
            <a:r>
              <a:rPr kumimoji="0" lang="en-US" sz="2667" b="1" i="0" u="none" strike="noStrike" kern="1200" cap="none" spc="0" normalizeH="0" baseline="0" noProof="0" dirty="0" err="1">
                <a:ln>
                  <a:noFill/>
                </a:ln>
                <a:solidFill>
                  <a:srgbClr val="06486E"/>
                </a:solidFill>
                <a:effectLst/>
                <a:uLnTx/>
                <a:uFillTx/>
                <a:latin typeface="Corbel" panose="020B0503020204020204" pitchFamily="34" charset="0"/>
                <a:ea typeface="+mn-ea"/>
                <a:cs typeface="+mn-cs"/>
              </a:rPr>
              <a:t>Boda</a:t>
            </a: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 requests in each Subcounty by trip status</a:t>
            </a:r>
          </a:p>
        </p:txBody>
      </p:sp>
      <p:sp>
        <p:nvSpPr>
          <p:cNvPr id="391" name="Rectangle 390"/>
          <p:cNvSpPr/>
          <p:nvPr/>
        </p:nvSpPr>
        <p:spPr>
          <a:xfrm>
            <a:off x="3423603" y="1370014"/>
            <a:ext cx="8009727" cy="2603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solidFill>
                  <a:srgbClr val="06486E"/>
                </a:solidFill>
                <a:effectLst/>
                <a:uLnTx/>
                <a:uFillTx/>
                <a:latin typeface="Corbel" panose="020B0503020204020204" pitchFamily="34" charset="0"/>
                <a:ea typeface="+mn-ea"/>
                <a:cs typeface="Arial" panose="020B0604020202020204" pitchFamily="34" charset="0"/>
              </a:rPr>
              <a:t>Distribution of </a:t>
            </a:r>
            <a:r>
              <a:rPr kumimoji="0" lang="en-US" sz="1400" b="1" i="1" u="sng" strike="noStrike" kern="1200" cap="none" spc="0" normalizeH="0" baseline="0" noProof="0" dirty="0" err="1">
                <a:ln>
                  <a:noFill/>
                </a:ln>
                <a:solidFill>
                  <a:srgbClr val="06486E"/>
                </a:solidFill>
                <a:effectLst/>
                <a:uLnTx/>
                <a:uFillTx/>
                <a:latin typeface="Corbel" panose="020B0503020204020204" pitchFamily="34" charset="0"/>
                <a:ea typeface="+mn-ea"/>
                <a:cs typeface="Arial" panose="020B0604020202020204" pitchFamily="34" charset="0"/>
              </a:rPr>
              <a:t>Boda</a:t>
            </a:r>
            <a:r>
              <a:rPr kumimoji="0" lang="en-US" sz="1400" b="1" i="1" u="sng" strike="noStrike" kern="1200" cap="none" spc="0" normalizeH="0" baseline="0" noProof="0" dirty="0">
                <a:ln>
                  <a:noFill/>
                </a:ln>
                <a:solidFill>
                  <a:srgbClr val="06486E"/>
                </a:solidFill>
                <a:effectLst/>
                <a:uLnTx/>
                <a:uFillTx/>
                <a:latin typeface="Corbel" panose="020B0503020204020204" pitchFamily="34" charset="0"/>
                <a:ea typeface="+mn-ea"/>
                <a:cs typeface="Arial" panose="020B0604020202020204" pitchFamily="34" charset="0"/>
              </a:rPr>
              <a:t> requests by Subcounty</a:t>
            </a:r>
          </a:p>
        </p:txBody>
      </p:sp>
      <p:sp>
        <p:nvSpPr>
          <p:cNvPr id="392" name="Rectangle 391"/>
          <p:cNvSpPr/>
          <p:nvPr/>
        </p:nvSpPr>
        <p:spPr>
          <a:xfrm>
            <a:off x="3021012" y="1389061"/>
            <a:ext cx="8849521" cy="1730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69" name="Rectangle 268">
            <a:extLst>
              <a:ext uri="{FF2B5EF4-FFF2-40B4-BE49-F238E27FC236}">
                <a16:creationId xmlns:a16="http://schemas.microsoft.com/office/drawing/2014/main" id="{C522B432-47BF-42DF-A9D0-919428BFD791}"/>
              </a:ext>
            </a:extLst>
          </p:cNvPr>
          <p:cNvSpPr/>
          <p:nvPr/>
        </p:nvSpPr>
        <p:spPr>
          <a:xfrm>
            <a:off x="3400046" y="3156999"/>
            <a:ext cx="8010369" cy="2730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solidFill>
                  <a:srgbClr val="06486E"/>
                </a:solidFill>
                <a:effectLst/>
                <a:uLnTx/>
                <a:uFillTx/>
                <a:latin typeface="Corbel" panose="020B0503020204020204" pitchFamily="34" charset="0"/>
                <a:ea typeface="+mn-ea"/>
                <a:cs typeface="Arial" panose="020B0604020202020204" pitchFamily="34" charset="0"/>
              </a:rPr>
              <a:t>Distribution of </a:t>
            </a:r>
            <a:r>
              <a:rPr kumimoji="0" lang="en-US" sz="1400" b="1" i="1" u="sng" strike="noStrike" kern="1200" cap="none" spc="0" normalizeH="0" baseline="0" noProof="0" dirty="0" err="1">
                <a:ln>
                  <a:noFill/>
                </a:ln>
                <a:solidFill>
                  <a:srgbClr val="06486E"/>
                </a:solidFill>
                <a:effectLst/>
                <a:uLnTx/>
                <a:uFillTx/>
                <a:latin typeface="Corbel" panose="020B0503020204020204" pitchFamily="34" charset="0"/>
                <a:ea typeface="+mn-ea"/>
                <a:cs typeface="Arial" panose="020B0604020202020204" pitchFamily="34" charset="0"/>
              </a:rPr>
              <a:t>Boda</a:t>
            </a:r>
            <a:r>
              <a:rPr kumimoji="0" lang="en-US" sz="1400" b="1" i="1" u="sng" strike="noStrike" kern="1200" cap="none" spc="0" normalizeH="0" baseline="0" noProof="0" dirty="0">
                <a:ln>
                  <a:noFill/>
                </a:ln>
                <a:solidFill>
                  <a:srgbClr val="06486E"/>
                </a:solidFill>
                <a:effectLst/>
                <a:uLnTx/>
                <a:uFillTx/>
                <a:latin typeface="Corbel" panose="020B0503020204020204" pitchFamily="34" charset="0"/>
                <a:ea typeface="+mn-ea"/>
                <a:cs typeface="Arial" panose="020B0604020202020204" pitchFamily="34" charset="0"/>
              </a:rPr>
              <a:t> request in Subcounty by trip completion and cancellation rate</a:t>
            </a:r>
          </a:p>
        </p:txBody>
      </p:sp>
      <p:sp>
        <p:nvSpPr>
          <p:cNvPr id="271" name="Rectangle 270">
            <a:extLst>
              <a:ext uri="{FF2B5EF4-FFF2-40B4-BE49-F238E27FC236}">
                <a16:creationId xmlns:a16="http://schemas.microsoft.com/office/drawing/2014/main" id="{525BF461-5FAE-42D3-A08C-EAACA1D23078}"/>
              </a:ext>
            </a:extLst>
          </p:cNvPr>
          <p:cNvSpPr/>
          <p:nvPr/>
        </p:nvSpPr>
        <p:spPr>
          <a:xfrm>
            <a:off x="3021012" y="3192463"/>
            <a:ext cx="8859833" cy="3802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30761" y="633868"/>
            <a:ext cx="11650084" cy="709158"/>
          </a:xfrm>
          <a:prstGeom prst="rect">
            <a:avLst/>
          </a:prstGeom>
          <a:noFill/>
        </p:spPr>
        <p:txBody>
          <a:bodyPr wrap="square" lIns="0" tIns="0" rIns="0" bIns="0" rtlCol="0">
            <a:noAutofit/>
          </a:bodyPr>
          <a:lstStyle/>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Central and </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Kakawa</a:t>
            </a: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subcounty has the highest </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requests </a:t>
            </a:r>
            <a:r>
              <a:rPr lang="en-US" sz="1200" dirty="0">
                <a:solidFill>
                  <a:srgbClr val="262626"/>
                </a:solidFill>
                <a:latin typeface="Corbel" panose="020B0503020204020204" pitchFamily="34" charset="0"/>
              </a:rPr>
              <a:t>with 61% and 49% of the total request ordered in the 7 days period while Wakiso ward B has the least </a:t>
            </a:r>
            <a:r>
              <a:rPr lang="en-US" sz="1200" dirty="0" err="1">
                <a:solidFill>
                  <a:srgbClr val="262626"/>
                </a:solidFill>
                <a:latin typeface="Corbel" panose="020B0503020204020204" pitchFamily="34" charset="0"/>
              </a:rPr>
              <a:t>Boda</a:t>
            </a:r>
            <a:r>
              <a:rPr lang="en-US" sz="1200" dirty="0">
                <a:solidFill>
                  <a:srgbClr val="262626"/>
                </a:solidFill>
                <a:latin typeface="Corbel" panose="020B0503020204020204" pitchFamily="34" charset="0"/>
              </a:rPr>
              <a:t> request of Just 6 orders in 7 days</a:t>
            </a:r>
            <a:endPar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endParaRPr>
          </a:p>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However, both Central and Nakawa subcounty still have a good percentage of trips completed compared to other subcounty but Wakiso and </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Kyengera</a:t>
            </a: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have a relatively higher percentage of cancelled requests compared to the trips completed</a:t>
            </a:r>
            <a:endParaRPr kumimoji="0" lang="en-US" sz="120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7" name="Rectangle 26">
            <a:extLst>
              <a:ext uri="{FF2B5EF4-FFF2-40B4-BE49-F238E27FC236}">
                <a16:creationId xmlns:a16="http://schemas.microsoft.com/office/drawing/2014/main" id="{39D9AA5A-1AD0-49DA-8984-713992FD4172}"/>
              </a:ext>
            </a:extLst>
          </p:cNvPr>
          <p:cNvSpPr/>
          <p:nvPr>
            <p:custDataLst>
              <p:tags r:id="rId32"/>
            </p:custDataLst>
          </p:nvPr>
        </p:nvSpPr>
        <p:spPr bwMode="auto">
          <a:xfrm>
            <a:off x="3081338" y="1584325"/>
            <a:ext cx="214313" cy="160338"/>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5" name="Rectangle 24">
            <a:extLst>
              <a:ext uri="{FF2B5EF4-FFF2-40B4-BE49-F238E27FC236}">
                <a16:creationId xmlns:a16="http://schemas.microsoft.com/office/drawing/2014/main" id="{F8443CDE-801D-4E1A-92F3-74C70E854CB8}"/>
              </a:ext>
            </a:extLst>
          </p:cNvPr>
          <p:cNvSpPr/>
          <p:nvPr>
            <p:custDataLst>
              <p:tags r:id="rId33"/>
            </p:custDataLst>
          </p:nvPr>
        </p:nvSpPr>
        <p:spPr bwMode="auto">
          <a:xfrm>
            <a:off x="3346450" y="1579563"/>
            <a:ext cx="119856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US" altLang="en-US" sz="1200" b="1" dirty="0">
                <a:solidFill>
                  <a:srgbClr val="262626"/>
                </a:solidFill>
                <a:latin typeface="Corbel" panose="020B0503020204020204" pitchFamily="34" charset="0"/>
                <a:sym typeface="Corbel" panose="020B0503020204020204" pitchFamily="34" charset="0"/>
              </a:rPr>
              <a:t>BODA</a:t>
            </a:r>
            <a:r>
              <a:rPr kumimoji="0" lang="en-US" altLang="en-US" sz="12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rPr>
              <a:t> REQUESTS</a:t>
            </a:r>
            <a:endParaRPr kumimoji="0" lang="en-US" sz="12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graphicFrame>
        <p:nvGraphicFramePr>
          <p:cNvPr id="308" name="Chart 307">
            <a:extLst>
              <a:ext uri="{FF2B5EF4-FFF2-40B4-BE49-F238E27FC236}">
                <a16:creationId xmlns:a16="http://schemas.microsoft.com/office/drawing/2014/main" id="{D6594A1F-EED5-45A9-A3D4-31C1A9243B05}"/>
              </a:ext>
            </a:extLst>
          </p:cNvPr>
          <p:cNvGraphicFramePr/>
          <p:nvPr>
            <p:custDataLst>
              <p:tags r:id="rId34"/>
            </p:custDataLst>
            <p:extLst>
              <p:ext uri="{D42A27DB-BD31-4B8C-83A1-F6EECF244321}">
                <p14:modId xmlns:p14="http://schemas.microsoft.com/office/powerpoint/2010/main" val="2160006944"/>
              </p:ext>
            </p:extLst>
          </p:nvPr>
        </p:nvGraphicFramePr>
        <p:xfrm>
          <a:off x="-1054100" y="1757363"/>
          <a:ext cx="4603750" cy="1346200"/>
        </p:xfrm>
        <a:graphic>
          <a:graphicData uri="http://schemas.openxmlformats.org/drawingml/2006/chart">
            <c:chart xmlns:c="http://schemas.openxmlformats.org/drawingml/2006/chart" xmlns:r="http://schemas.openxmlformats.org/officeDocument/2006/relationships" r:id="rId113"/>
          </a:graphicData>
        </a:graphic>
      </p:graphicFrame>
      <p:sp>
        <p:nvSpPr>
          <p:cNvPr id="275" name="TextBox 274">
            <a:extLst>
              <a:ext uri="{FF2B5EF4-FFF2-40B4-BE49-F238E27FC236}">
                <a16:creationId xmlns:a16="http://schemas.microsoft.com/office/drawing/2014/main" id="{5B0AF8B5-3348-4181-8DA4-754E5195ECB3}"/>
              </a:ext>
            </a:extLst>
          </p:cNvPr>
          <p:cNvSpPr txBox="1"/>
          <p:nvPr/>
        </p:nvSpPr>
        <p:spPr>
          <a:xfrm>
            <a:off x="191023" y="1436750"/>
            <a:ext cx="1974236" cy="56515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6486E"/>
                </a:solidFill>
                <a:effectLst/>
                <a:uLnTx/>
                <a:uFillTx/>
                <a:latin typeface="Corbel" panose="020B0503020204020204" pitchFamily="34" charset="0"/>
                <a:ea typeface="+mn-ea"/>
                <a:cs typeface="+mn-cs"/>
              </a:rPr>
              <a:t>Count of </a:t>
            </a:r>
            <a:r>
              <a:rPr lang="en-US" sz="1200" b="1" u="sng" dirty="0" err="1">
                <a:solidFill>
                  <a:srgbClr val="06486E"/>
                </a:solidFill>
                <a:latin typeface="Corbel" panose="020B0503020204020204" pitchFamily="34" charset="0"/>
              </a:rPr>
              <a:t>Boda</a:t>
            </a:r>
            <a:r>
              <a:rPr lang="en-US" sz="1200" b="1" u="sng" dirty="0">
                <a:solidFill>
                  <a:srgbClr val="06486E"/>
                </a:solidFill>
                <a:latin typeface="Corbel" panose="020B0503020204020204" pitchFamily="34" charset="0"/>
              </a:rPr>
              <a:t> request</a:t>
            </a:r>
            <a:r>
              <a:rPr kumimoji="0" lang="en-US" sz="1200" b="1" i="0" u="sng" strike="noStrike" kern="1200" cap="none" spc="0" normalizeH="0" baseline="0" noProof="0" dirty="0">
                <a:ln>
                  <a:noFill/>
                </a:ln>
                <a:solidFill>
                  <a:srgbClr val="06486E"/>
                </a:solidFill>
                <a:effectLst/>
                <a:uLnTx/>
                <a:uFillTx/>
                <a:latin typeface="Corbel" panose="020B0503020204020204" pitchFamily="34" charset="0"/>
                <a:ea typeface="+mn-ea"/>
                <a:cs typeface="+mn-cs"/>
              </a:rPr>
              <a:t> Generated in the </a:t>
            </a:r>
            <a:r>
              <a:rPr lang="en-US" sz="1200" b="1" u="sng" dirty="0">
                <a:solidFill>
                  <a:srgbClr val="06486E"/>
                </a:solidFill>
                <a:latin typeface="Corbel" panose="020B0503020204020204" pitchFamily="34" charset="0"/>
              </a:rPr>
              <a:t>7</a:t>
            </a:r>
            <a:r>
              <a:rPr kumimoji="0" lang="en-US" sz="1200" b="1" i="0" u="sng" strike="noStrike" kern="1200" cap="none" spc="0" normalizeH="0" baseline="0" noProof="0" dirty="0">
                <a:ln>
                  <a:noFill/>
                </a:ln>
                <a:solidFill>
                  <a:srgbClr val="06486E"/>
                </a:solidFill>
                <a:effectLst/>
                <a:uLnTx/>
                <a:uFillTx/>
                <a:latin typeface="Corbel" panose="020B0503020204020204" pitchFamily="34" charset="0"/>
                <a:ea typeface="+mn-ea"/>
                <a:cs typeface="+mn-cs"/>
              </a:rPr>
              <a:t> days period</a:t>
            </a:r>
            <a:endParaRPr kumimoji="0" lang="en-US" sz="1200" b="1" i="0" u="sng" strike="noStrike" kern="1200" cap="none" spc="0" normalizeH="0" baseline="30000" noProof="0" dirty="0">
              <a:ln>
                <a:noFill/>
              </a:ln>
              <a:solidFill>
                <a:srgbClr val="06486E"/>
              </a:solidFill>
              <a:effectLst/>
              <a:uLnTx/>
              <a:uFillTx/>
              <a:latin typeface="Corbel" panose="020B0503020204020204" pitchFamily="34" charset="0"/>
              <a:ea typeface="+mn-ea"/>
              <a:cs typeface="+mn-cs"/>
            </a:endParaRPr>
          </a:p>
        </p:txBody>
      </p:sp>
      <p:graphicFrame>
        <p:nvGraphicFramePr>
          <p:cNvPr id="237" name="Chart 236">
            <a:extLst>
              <a:ext uri="{FF2B5EF4-FFF2-40B4-BE49-F238E27FC236}">
                <a16:creationId xmlns:a16="http://schemas.microsoft.com/office/drawing/2014/main" id="{1CC28185-448E-49E3-9EC3-5DC12367102D}"/>
              </a:ext>
            </a:extLst>
          </p:cNvPr>
          <p:cNvGraphicFramePr/>
          <p:nvPr>
            <p:custDataLst>
              <p:tags r:id="rId35"/>
            </p:custDataLst>
            <p:extLst>
              <p:ext uri="{D42A27DB-BD31-4B8C-83A1-F6EECF244321}">
                <p14:modId xmlns:p14="http://schemas.microsoft.com/office/powerpoint/2010/main" val="2798124176"/>
              </p:ext>
            </p:extLst>
          </p:nvPr>
        </p:nvGraphicFramePr>
        <p:xfrm>
          <a:off x="-1038225" y="3973513"/>
          <a:ext cx="4603750" cy="1303337"/>
        </p:xfrm>
        <a:graphic>
          <a:graphicData uri="http://schemas.openxmlformats.org/drawingml/2006/chart">
            <c:chart xmlns:c="http://schemas.openxmlformats.org/drawingml/2006/chart" xmlns:r="http://schemas.openxmlformats.org/officeDocument/2006/relationships" r:id="rId114"/>
          </a:graphicData>
        </a:graphic>
      </p:graphicFrame>
      <p:sp>
        <p:nvSpPr>
          <p:cNvPr id="278" name="Isosceles Triangle 277">
            <a:extLst>
              <a:ext uri="{FF2B5EF4-FFF2-40B4-BE49-F238E27FC236}">
                <a16:creationId xmlns:a16="http://schemas.microsoft.com/office/drawing/2014/main" id="{543CD938-4D41-4B44-8645-C87D6F6684CF}"/>
              </a:ext>
            </a:extLst>
          </p:cNvPr>
          <p:cNvSpPr/>
          <p:nvPr/>
        </p:nvSpPr>
        <p:spPr>
          <a:xfrm rot="5400000">
            <a:off x="2225553" y="2241209"/>
            <a:ext cx="723761"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79" name="Isosceles Triangle 278">
            <a:extLst>
              <a:ext uri="{FF2B5EF4-FFF2-40B4-BE49-F238E27FC236}">
                <a16:creationId xmlns:a16="http://schemas.microsoft.com/office/drawing/2014/main" id="{17CB177E-97CF-4880-AB11-5427B47E933C}"/>
              </a:ext>
            </a:extLst>
          </p:cNvPr>
          <p:cNvSpPr/>
          <p:nvPr/>
        </p:nvSpPr>
        <p:spPr>
          <a:xfrm rot="5400000">
            <a:off x="2270563" y="4430522"/>
            <a:ext cx="679628"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82" name="TextBox 281">
            <a:extLst>
              <a:ext uri="{FF2B5EF4-FFF2-40B4-BE49-F238E27FC236}">
                <a16:creationId xmlns:a16="http://schemas.microsoft.com/office/drawing/2014/main" id="{69AF79AB-99CB-4E65-A2B6-C30CA6FA6257}"/>
              </a:ext>
            </a:extLst>
          </p:cNvPr>
          <p:cNvSpPr txBox="1"/>
          <p:nvPr/>
        </p:nvSpPr>
        <p:spPr>
          <a:xfrm>
            <a:off x="295807" y="3535498"/>
            <a:ext cx="1903935" cy="27595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6486E"/>
                </a:solidFill>
                <a:effectLst/>
                <a:uLnTx/>
                <a:uFillTx/>
                <a:latin typeface="Corbel" panose="020B0503020204020204" pitchFamily="34" charset="0"/>
                <a:ea typeface="+mn-ea"/>
                <a:cs typeface="+mn-cs"/>
              </a:rPr>
              <a:t>Count of </a:t>
            </a:r>
            <a:r>
              <a:rPr lang="en-US" sz="1200" b="1" u="sng" dirty="0" err="1">
                <a:solidFill>
                  <a:srgbClr val="06486E"/>
                </a:solidFill>
                <a:latin typeface="Corbel" panose="020B0503020204020204" pitchFamily="34" charset="0"/>
              </a:rPr>
              <a:t>Boda</a:t>
            </a:r>
            <a:r>
              <a:rPr lang="en-US" sz="1200" b="1" u="sng" dirty="0">
                <a:solidFill>
                  <a:srgbClr val="06486E"/>
                </a:solidFill>
                <a:latin typeface="Corbel" panose="020B0503020204020204" pitchFamily="34" charset="0"/>
              </a:rPr>
              <a:t> request</a:t>
            </a:r>
            <a:r>
              <a:rPr kumimoji="0" lang="en-US" sz="1200" b="1" i="0" u="sng" strike="noStrike" kern="1200" cap="none" spc="0" normalizeH="0" baseline="0" noProof="0" dirty="0">
                <a:ln>
                  <a:noFill/>
                </a:ln>
                <a:solidFill>
                  <a:srgbClr val="06486E"/>
                </a:solidFill>
                <a:effectLst/>
                <a:uLnTx/>
                <a:uFillTx/>
                <a:latin typeface="Corbel" panose="020B0503020204020204" pitchFamily="34" charset="0"/>
                <a:ea typeface="+mn-ea"/>
                <a:cs typeface="+mn-cs"/>
              </a:rPr>
              <a:t> Generated in the </a:t>
            </a:r>
            <a:r>
              <a:rPr lang="en-US" sz="1200" b="1" u="sng" dirty="0">
                <a:solidFill>
                  <a:srgbClr val="06486E"/>
                </a:solidFill>
                <a:latin typeface="Corbel" panose="020B0503020204020204" pitchFamily="34" charset="0"/>
              </a:rPr>
              <a:t>7</a:t>
            </a:r>
            <a:r>
              <a:rPr kumimoji="0" lang="en-US" sz="1200" b="1" i="0" u="sng" strike="noStrike" kern="1200" cap="none" spc="0" normalizeH="0" baseline="0" noProof="0" dirty="0">
                <a:ln>
                  <a:noFill/>
                </a:ln>
                <a:solidFill>
                  <a:srgbClr val="06486E"/>
                </a:solidFill>
                <a:effectLst/>
                <a:uLnTx/>
                <a:uFillTx/>
                <a:latin typeface="Corbel" panose="020B0503020204020204" pitchFamily="34" charset="0"/>
                <a:ea typeface="+mn-ea"/>
                <a:cs typeface="+mn-cs"/>
              </a:rPr>
              <a:t> days period</a:t>
            </a:r>
            <a:endParaRPr kumimoji="0" lang="en-US" sz="1200" b="1" i="0" u="sng" strike="noStrike" kern="1200" cap="none" spc="0" normalizeH="0" baseline="30000" noProof="0" dirty="0">
              <a:ln>
                <a:noFill/>
              </a:ln>
              <a:solidFill>
                <a:srgbClr val="06486E"/>
              </a:solidFill>
              <a:effectLst/>
              <a:uLnTx/>
              <a:uFillTx/>
              <a:latin typeface="Corbel" panose="020B0503020204020204" pitchFamily="34" charset="0"/>
              <a:ea typeface="+mn-ea"/>
              <a:cs typeface="+mn-cs"/>
            </a:endParaRPr>
          </a:p>
        </p:txBody>
      </p:sp>
      <p:graphicFrame>
        <p:nvGraphicFramePr>
          <p:cNvPr id="413" name="Chart 412">
            <a:extLst>
              <a:ext uri="{FF2B5EF4-FFF2-40B4-BE49-F238E27FC236}">
                <a16:creationId xmlns:a16="http://schemas.microsoft.com/office/drawing/2014/main" id="{2CF45EC2-106D-444A-8269-5157F4B35635}"/>
              </a:ext>
            </a:extLst>
          </p:cNvPr>
          <p:cNvGraphicFramePr/>
          <p:nvPr>
            <p:custDataLst>
              <p:tags r:id="rId36"/>
            </p:custDataLst>
            <p:extLst>
              <p:ext uri="{D42A27DB-BD31-4B8C-83A1-F6EECF244321}">
                <p14:modId xmlns:p14="http://schemas.microsoft.com/office/powerpoint/2010/main" val="4141352578"/>
              </p:ext>
            </p:extLst>
          </p:nvPr>
        </p:nvGraphicFramePr>
        <p:xfrm>
          <a:off x="2938463" y="3373438"/>
          <a:ext cx="8994775" cy="2370137"/>
        </p:xfrm>
        <a:graphic>
          <a:graphicData uri="http://schemas.openxmlformats.org/drawingml/2006/chart">
            <c:chart xmlns:c="http://schemas.openxmlformats.org/drawingml/2006/chart" xmlns:r="http://schemas.openxmlformats.org/officeDocument/2006/relationships" r:id="rId115"/>
          </a:graphicData>
        </a:graphic>
      </p:graphicFrame>
      <p:cxnSp>
        <p:nvCxnSpPr>
          <p:cNvPr id="478" name="Straight Connector 477">
            <a:extLst>
              <a:ext uri="{FF2B5EF4-FFF2-40B4-BE49-F238E27FC236}">
                <a16:creationId xmlns:a16="http://schemas.microsoft.com/office/drawing/2014/main" id="{AF21E869-C1CB-4669-B776-0D1B830E04F1}"/>
              </a:ext>
            </a:extLst>
          </p:cNvPr>
          <p:cNvCxnSpPr/>
          <p:nvPr>
            <p:custDataLst>
              <p:tags r:id="rId37"/>
            </p:custDataLst>
          </p:nvPr>
        </p:nvCxnSpPr>
        <p:spPr bwMode="auto">
          <a:xfrm>
            <a:off x="4605338" y="5589588"/>
            <a:ext cx="0" cy="5715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8E4E7635-6D5A-481D-896D-A0639B4EB0CE}"/>
              </a:ext>
            </a:extLst>
          </p:cNvPr>
          <p:cNvCxnSpPr/>
          <p:nvPr>
            <p:custDataLst>
              <p:tags r:id="rId38"/>
            </p:custDataLst>
          </p:nvPr>
        </p:nvCxnSpPr>
        <p:spPr bwMode="auto">
          <a:xfrm>
            <a:off x="3381375" y="5591175"/>
            <a:ext cx="0" cy="635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4" name="Straight Connector 473">
            <a:extLst>
              <a:ext uri="{FF2B5EF4-FFF2-40B4-BE49-F238E27FC236}">
                <a16:creationId xmlns:a16="http://schemas.microsoft.com/office/drawing/2014/main" id="{E0170FD9-893E-4D7F-81CE-76A543550355}"/>
              </a:ext>
            </a:extLst>
          </p:cNvPr>
          <p:cNvCxnSpPr/>
          <p:nvPr>
            <p:custDataLst>
              <p:tags r:id="rId39"/>
            </p:custDataLst>
          </p:nvPr>
        </p:nvCxnSpPr>
        <p:spPr bwMode="auto">
          <a:xfrm>
            <a:off x="3756025" y="5424488"/>
            <a:ext cx="0" cy="1016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2" name="Straight Connector 551">
            <a:extLst>
              <a:ext uri="{FF2B5EF4-FFF2-40B4-BE49-F238E27FC236}">
                <a16:creationId xmlns:a16="http://schemas.microsoft.com/office/drawing/2014/main" id="{76B363DA-8E55-436B-BEE8-853AA1055F4F}"/>
              </a:ext>
            </a:extLst>
          </p:cNvPr>
          <p:cNvCxnSpPr/>
          <p:nvPr>
            <p:custDataLst>
              <p:tags r:id="rId40"/>
            </p:custDataLst>
          </p:nvPr>
        </p:nvCxnSpPr>
        <p:spPr bwMode="auto">
          <a:xfrm>
            <a:off x="10234613" y="5592763"/>
            <a:ext cx="0" cy="666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0AADA3E5-821A-4B17-B177-0B60008170AE}"/>
              </a:ext>
            </a:extLst>
          </p:cNvPr>
          <p:cNvCxnSpPr>
            <a:cxnSpLocks/>
          </p:cNvCxnSpPr>
          <p:nvPr>
            <p:custDataLst>
              <p:tags r:id="rId41"/>
            </p:custDataLst>
          </p:nvPr>
        </p:nvCxnSpPr>
        <p:spPr bwMode="auto">
          <a:xfrm>
            <a:off x="5329238" y="5592764"/>
            <a:ext cx="0" cy="682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8" name="Straight Connector 487">
            <a:extLst>
              <a:ext uri="{FF2B5EF4-FFF2-40B4-BE49-F238E27FC236}">
                <a16:creationId xmlns:a16="http://schemas.microsoft.com/office/drawing/2014/main" id="{55044D5E-5A9A-4487-83E4-203D1615510A}"/>
              </a:ext>
            </a:extLst>
          </p:cNvPr>
          <p:cNvCxnSpPr/>
          <p:nvPr>
            <p:custDataLst>
              <p:tags r:id="rId42"/>
            </p:custDataLst>
          </p:nvPr>
        </p:nvCxnSpPr>
        <p:spPr bwMode="auto">
          <a:xfrm>
            <a:off x="6564313" y="5573714"/>
            <a:ext cx="0" cy="4762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E568C6AD-9D04-4C00-97C2-0553A5480031}"/>
              </a:ext>
            </a:extLst>
          </p:cNvPr>
          <p:cNvCxnSpPr>
            <a:cxnSpLocks/>
          </p:cNvCxnSpPr>
          <p:nvPr>
            <p:custDataLst>
              <p:tags r:id="rId43"/>
            </p:custDataLst>
          </p:nvPr>
        </p:nvCxnSpPr>
        <p:spPr bwMode="auto">
          <a:xfrm>
            <a:off x="4349750" y="5592764"/>
            <a:ext cx="0" cy="682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2" name="Straight Connector 481">
            <a:extLst>
              <a:ext uri="{FF2B5EF4-FFF2-40B4-BE49-F238E27FC236}">
                <a16:creationId xmlns:a16="http://schemas.microsoft.com/office/drawing/2014/main" id="{FD5A0BE2-5799-416E-A3C6-49C675618323}"/>
              </a:ext>
            </a:extLst>
          </p:cNvPr>
          <p:cNvCxnSpPr/>
          <p:nvPr>
            <p:custDataLst>
              <p:tags r:id="rId44"/>
            </p:custDataLst>
          </p:nvPr>
        </p:nvCxnSpPr>
        <p:spPr bwMode="auto">
          <a:xfrm>
            <a:off x="5588000" y="5521326"/>
            <a:ext cx="0" cy="666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FD2336C5-6751-448D-97A4-102E099126A1}"/>
              </a:ext>
            </a:extLst>
          </p:cNvPr>
          <p:cNvCxnSpPr/>
          <p:nvPr>
            <p:custDataLst>
              <p:tags r:id="rId45"/>
            </p:custDataLst>
          </p:nvPr>
        </p:nvCxnSpPr>
        <p:spPr bwMode="auto">
          <a:xfrm>
            <a:off x="8780463" y="5591175"/>
            <a:ext cx="0" cy="635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5B5F4B96-3EFD-4E86-BFA3-84D14C76CBFE}"/>
              </a:ext>
            </a:extLst>
          </p:cNvPr>
          <p:cNvCxnSpPr>
            <a:cxnSpLocks/>
          </p:cNvCxnSpPr>
          <p:nvPr>
            <p:custDataLst>
              <p:tags r:id="rId46"/>
            </p:custDataLst>
          </p:nvPr>
        </p:nvCxnSpPr>
        <p:spPr bwMode="auto">
          <a:xfrm>
            <a:off x="6326188" y="5591176"/>
            <a:ext cx="0" cy="666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0" name="Straight Connector 549">
            <a:extLst>
              <a:ext uri="{FF2B5EF4-FFF2-40B4-BE49-F238E27FC236}">
                <a16:creationId xmlns:a16="http://schemas.microsoft.com/office/drawing/2014/main" id="{470809F1-C263-4F40-93E3-EFF330C388B6}"/>
              </a:ext>
            </a:extLst>
          </p:cNvPr>
          <p:cNvCxnSpPr/>
          <p:nvPr>
            <p:custDataLst>
              <p:tags r:id="rId47"/>
            </p:custDataLst>
          </p:nvPr>
        </p:nvCxnSpPr>
        <p:spPr bwMode="auto">
          <a:xfrm>
            <a:off x="7291388" y="5592763"/>
            <a:ext cx="0" cy="666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D377CD47-D62B-4EAA-AB27-389750E2E406}"/>
              </a:ext>
            </a:extLst>
          </p:cNvPr>
          <p:cNvCxnSpPr/>
          <p:nvPr>
            <p:custDataLst>
              <p:tags r:id="rId48"/>
            </p:custDataLst>
          </p:nvPr>
        </p:nvCxnSpPr>
        <p:spPr bwMode="auto">
          <a:xfrm>
            <a:off x="9032875" y="5591176"/>
            <a:ext cx="0" cy="6191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56781501-5462-4A19-8A83-8E4E64D36455}"/>
              </a:ext>
            </a:extLst>
          </p:cNvPr>
          <p:cNvCxnSpPr/>
          <p:nvPr>
            <p:custDataLst>
              <p:tags r:id="rId49"/>
            </p:custDataLst>
          </p:nvPr>
        </p:nvCxnSpPr>
        <p:spPr bwMode="auto">
          <a:xfrm>
            <a:off x="10491788" y="5589589"/>
            <a:ext cx="0" cy="555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27564EFA-85AC-472E-93BD-523364BA9248}"/>
              </a:ext>
            </a:extLst>
          </p:cNvPr>
          <p:cNvSpPr/>
          <p:nvPr>
            <p:custDataLst>
              <p:tags r:id="rId50"/>
            </p:custDataLst>
          </p:nvPr>
        </p:nvSpPr>
        <p:spPr bwMode="auto">
          <a:xfrm>
            <a:off x="3159125" y="5788025"/>
            <a:ext cx="212725" cy="3698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E0A56BA5-E962-4C6C-8753-A73AB6C9C840}" type="datetime'''''''''S''''''''s''''''''''''''i''s''''''''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Ssisa</a:t>
            </a:fld>
            <a:endParaRPr lang="en-US" sz="1400" dirty="0">
              <a:solidFill>
                <a:schemeClr val="tx1"/>
              </a:solidFill>
              <a:latin typeface="Corbel" panose="020B0503020204020204" pitchFamily="34" charset="0"/>
              <a:sym typeface="Corbel" panose="020B0503020204020204" pitchFamily="34" charset="0"/>
            </a:endParaRPr>
          </a:p>
        </p:txBody>
      </p:sp>
      <p:sp>
        <p:nvSpPr>
          <p:cNvPr id="59" name="Rectangle 58">
            <a:extLst>
              <a:ext uri="{FF2B5EF4-FFF2-40B4-BE49-F238E27FC236}">
                <a16:creationId xmlns:a16="http://schemas.microsoft.com/office/drawing/2014/main" id="{A474903B-395F-4805-A00E-BFF7ADCF42FD}"/>
              </a:ext>
            </a:extLst>
          </p:cNvPr>
          <p:cNvSpPr/>
          <p:nvPr>
            <p:custDataLst>
              <p:tags r:id="rId51"/>
            </p:custDataLst>
          </p:nvPr>
        </p:nvSpPr>
        <p:spPr bwMode="gray">
          <a:xfrm>
            <a:off x="7991476" y="4429124"/>
            <a:ext cx="360363" cy="273050"/>
          </a:xfrm>
          <a:prstGeom prst="rect">
            <a:avLst/>
          </a:prstGeom>
          <a:solidFill>
            <a:schemeClr val="accent2"/>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4BCA8E78-4C5C-489E-8630-459C6948E094}" type="datetime'3''''''''''''1'''''''''''''''''''',''''''''7''''1''''9'''''''">
              <a:rPr lang="en-US" altLang="en-US" sz="1000" smtClean="0">
                <a:solidFill>
                  <a:schemeClr val="tx2"/>
                </a:solidFill>
                <a:latin typeface="Corbel" panose="020B0503020204020204" pitchFamily="34" charset="0"/>
                <a:sym typeface="Corbel" panose="020B0503020204020204" pitchFamily="34" charset="0"/>
              </a:rPr>
              <a:pPr/>
              <a:t>31,719</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21723C03-8FA2-4BB1-B068-5B6E916E04B6}" type="datetime'7''''''''7''''''''''''''''''''''''''''''''''''''''''''''''%'">
              <a:rPr lang="en-US" altLang="en-US" sz="1000" smtClean="0">
                <a:solidFill>
                  <a:schemeClr val="tx2"/>
                </a:solidFill>
                <a:latin typeface="Corbel" panose="020B0503020204020204" pitchFamily="34" charset="0"/>
                <a:sym typeface="Corbel" panose="020B0503020204020204" pitchFamily="34" charset="0"/>
              </a:rPr>
              <a:pPr/>
              <a:t>77%</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33" name="Rectangle 32">
            <a:extLst>
              <a:ext uri="{FF2B5EF4-FFF2-40B4-BE49-F238E27FC236}">
                <a16:creationId xmlns:a16="http://schemas.microsoft.com/office/drawing/2014/main" id="{CB753D84-8A07-4218-A402-3FAC92FE3475}"/>
              </a:ext>
            </a:extLst>
          </p:cNvPr>
          <p:cNvSpPr/>
          <p:nvPr>
            <p:custDataLst>
              <p:tags r:id="rId52"/>
            </p:custDataLst>
          </p:nvPr>
        </p:nvSpPr>
        <p:spPr bwMode="auto">
          <a:xfrm>
            <a:off x="3649663" y="5788025"/>
            <a:ext cx="212725" cy="2968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603C732F-6F7C-4915-A134-E990500FAC81}" type="datetime'''''''''''''''''''''''''K''''''''ir''''''''''''''''''''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Kira</a:t>
            </a:fld>
            <a:endParaRPr lang="en-US" sz="1400">
              <a:solidFill>
                <a:schemeClr val="tx1"/>
              </a:solidFill>
              <a:latin typeface="Corbel" panose="020B0503020204020204" pitchFamily="34" charset="0"/>
              <a:sym typeface="Corbel" panose="020B0503020204020204" pitchFamily="34" charset="0"/>
            </a:endParaRPr>
          </a:p>
        </p:txBody>
      </p:sp>
      <p:sp>
        <p:nvSpPr>
          <p:cNvPr id="49" name="Rectangle 48">
            <a:extLst>
              <a:ext uri="{FF2B5EF4-FFF2-40B4-BE49-F238E27FC236}">
                <a16:creationId xmlns:a16="http://schemas.microsoft.com/office/drawing/2014/main" id="{C48F3EB6-952F-481B-8944-FE6C50C298BE}"/>
              </a:ext>
            </a:extLst>
          </p:cNvPr>
          <p:cNvSpPr/>
          <p:nvPr>
            <p:custDataLst>
              <p:tags r:id="rId53"/>
            </p:custDataLst>
          </p:nvPr>
        </p:nvSpPr>
        <p:spPr bwMode="gray">
          <a:xfrm>
            <a:off x="4149725" y="5319712"/>
            <a:ext cx="4000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2908FEFC-0DB9-475C-9D3F-CAC3958198AA}" type="datetime'''''''''''''''''''''''''''''''''''''6'">
              <a:rPr lang="en-US" altLang="en-US" sz="1000" smtClean="0">
                <a:solidFill>
                  <a:schemeClr val="tx1"/>
                </a:solidFill>
                <a:latin typeface="Corbel" panose="020B0503020204020204" pitchFamily="34" charset="0"/>
                <a:sym typeface="Corbel" panose="020B0503020204020204" pitchFamily="34" charset="0"/>
              </a:rPr>
              <a:pPr/>
              <a:t>6</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F5DAC4E6-AD7B-47EC-A46E-5A8F538D310F}" type="datetime'''''''''''''''1''0''''''''''''''''''''''''''0%'''''''''''">
              <a:rPr lang="en-US" altLang="en-US" sz="1000" smtClean="0">
                <a:solidFill>
                  <a:schemeClr val="tx1"/>
                </a:solidFill>
                <a:latin typeface="Corbel" panose="020B0503020204020204" pitchFamily="34" charset="0"/>
                <a:sym typeface="Corbel" panose="020B0503020204020204" pitchFamily="34" charset="0"/>
              </a:rPr>
              <a:pPr/>
              <a:t>100%</a:t>
            </a:fld>
            <a:r>
              <a:rPr lang="en-US" altLang="en-US" sz="1000">
                <a:solidFill>
                  <a:schemeClr val="tx1"/>
                </a:solidFill>
                <a:effectLst/>
                <a:latin typeface="Corbel" panose="020B0503020204020204" pitchFamily="34" charset="0"/>
                <a:sym typeface="Corbel" panose="020B0503020204020204" pitchFamily="34" charset="0"/>
              </a:rPr>
              <a:t>)</a:t>
            </a:r>
            <a:endParaRPr lang="en-US" sz="1000">
              <a:solidFill>
                <a:schemeClr val="tx1"/>
              </a:solidFill>
              <a:latin typeface="Corbel" panose="020B0503020204020204" pitchFamily="34" charset="0"/>
              <a:sym typeface="Corbel" panose="020B0503020204020204" pitchFamily="34" charset="0"/>
            </a:endParaRPr>
          </a:p>
        </p:txBody>
      </p:sp>
      <p:sp>
        <p:nvSpPr>
          <p:cNvPr id="50" name="Rectangle 49">
            <a:extLst>
              <a:ext uri="{FF2B5EF4-FFF2-40B4-BE49-F238E27FC236}">
                <a16:creationId xmlns:a16="http://schemas.microsoft.com/office/drawing/2014/main" id="{7D6B2C84-AF19-45C3-803C-B43D69204D85}"/>
              </a:ext>
            </a:extLst>
          </p:cNvPr>
          <p:cNvSpPr/>
          <p:nvPr>
            <p:custDataLst>
              <p:tags r:id="rId54"/>
            </p:custDataLst>
          </p:nvPr>
        </p:nvSpPr>
        <p:spPr bwMode="gray">
          <a:xfrm>
            <a:off x="4197350" y="5592764"/>
            <a:ext cx="10001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354A1163-D143-4243-AC45-2CCB56B44706}" type="datetime'''''''''''''''''''''''''''''''''''0'">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0</a:t>
            </a:fld>
            <a:endParaRPr lang="en-US" sz="1000">
              <a:solidFill>
                <a:schemeClr val="tx2"/>
              </a:solidFill>
              <a:latin typeface="Corbel" panose="020B0503020204020204" pitchFamily="34" charset="0"/>
              <a:sym typeface="Corbel" panose="020B0503020204020204" pitchFamily="34" charset="0"/>
            </a:endParaRPr>
          </a:p>
        </p:txBody>
      </p:sp>
      <p:sp>
        <p:nvSpPr>
          <p:cNvPr id="128" name="Rectangle 127">
            <a:extLst>
              <a:ext uri="{FF2B5EF4-FFF2-40B4-BE49-F238E27FC236}">
                <a16:creationId xmlns:a16="http://schemas.microsoft.com/office/drawing/2014/main" id="{B5FD719C-2E4D-41CE-9F8B-D21E36DF37C5}"/>
              </a:ext>
            </a:extLst>
          </p:cNvPr>
          <p:cNvSpPr/>
          <p:nvPr>
            <p:custDataLst>
              <p:tags r:id="rId55"/>
            </p:custDataLst>
          </p:nvPr>
        </p:nvSpPr>
        <p:spPr bwMode="auto">
          <a:xfrm>
            <a:off x="5611813" y="5788025"/>
            <a:ext cx="212725" cy="644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3CE48483-74C2-44BC-8768-9ADFBD4F385E}" type="datetime'''''''''N''''''''a''''''''''''''ns''''a''''n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Nansana</a:t>
            </a:fld>
            <a:endParaRPr lang="en-US" sz="1400">
              <a:solidFill>
                <a:schemeClr val="tx1"/>
              </a:solidFill>
              <a:latin typeface="Corbel" panose="020B0503020204020204" pitchFamily="34" charset="0"/>
              <a:sym typeface="Corbel" panose="020B0503020204020204" pitchFamily="34" charset="0"/>
            </a:endParaRPr>
          </a:p>
        </p:txBody>
      </p:sp>
      <p:sp>
        <p:nvSpPr>
          <p:cNvPr id="561" name="Rectangle 560">
            <a:extLst>
              <a:ext uri="{FF2B5EF4-FFF2-40B4-BE49-F238E27FC236}">
                <a16:creationId xmlns:a16="http://schemas.microsoft.com/office/drawing/2014/main" id="{76BDDD55-457B-4ABB-A01A-7D440ED75489}"/>
              </a:ext>
            </a:extLst>
          </p:cNvPr>
          <p:cNvSpPr/>
          <p:nvPr>
            <p:custDataLst>
              <p:tags r:id="rId56"/>
            </p:custDataLst>
          </p:nvPr>
        </p:nvSpPr>
        <p:spPr bwMode="gray">
          <a:xfrm>
            <a:off x="3219450" y="5318125"/>
            <a:ext cx="3238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05D8C805-BC71-446D-9C23-96C7A2D518D8}" type="datetime'''''1''''''''''''''''''''''''''3''''''''''''''''8'''''">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138</a:t>
            </a:fld>
            <a:br>
              <a:rPr lang="en-US" altLang="en-US" sz="1000" dirty="0">
                <a:solidFill>
                  <a:schemeClr val="tx1"/>
                </a:solidFill>
                <a:effectLst/>
                <a:latin typeface="Corbel" panose="020B0503020204020204" pitchFamily="34" charset="0"/>
                <a:sym typeface="Corbel" panose="020B0503020204020204" pitchFamily="34" charset="0"/>
              </a:rPr>
            </a:br>
            <a:r>
              <a:rPr lang="en-US" altLang="en-US" sz="1000" dirty="0">
                <a:solidFill>
                  <a:schemeClr val="tx1"/>
                </a:solidFill>
                <a:effectLst/>
                <a:latin typeface="Corbel" panose="020B0503020204020204" pitchFamily="34" charset="0"/>
                <a:sym typeface="Corbel" panose="020B0503020204020204" pitchFamily="34" charset="0"/>
              </a:rPr>
              <a:t>(</a:t>
            </a:r>
            <a:fld id="{7A4DD4A2-12FD-4962-9218-6401B4AE820B}" type="datetime'''''''''''7''1''''''''''''''''''''''''''''''''''''''''%'">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71%</a:t>
            </a:fld>
            <a:r>
              <a:rPr lang="en-US" sz="1000" dirty="0">
                <a:solidFill>
                  <a:schemeClr val="tx1"/>
                </a:solidFill>
                <a:latin typeface="Corbel" panose="020B0503020204020204" pitchFamily="34" charset="0"/>
                <a:sym typeface="Corbel" panose="020B0503020204020204" pitchFamily="34" charset="0"/>
              </a:rPr>
              <a:t>)</a:t>
            </a:r>
          </a:p>
        </p:txBody>
      </p:sp>
      <p:sp>
        <p:nvSpPr>
          <p:cNvPr id="140" name="Rectangle 139">
            <a:extLst>
              <a:ext uri="{FF2B5EF4-FFF2-40B4-BE49-F238E27FC236}">
                <a16:creationId xmlns:a16="http://schemas.microsoft.com/office/drawing/2014/main" id="{D8F10425-C137-45F4-BF89-EB8FF601AB5A}"/>
              </a:ext>
            </a:extLst>
          </p:cNvPr>
          <p:cNvSpPr/>
          <p:nvPr>
            <p:custDataLst>
              <p:tags r:id="rId57"/>
            </p:custDataLst>
          </p:nvPr>
        </p:nvSpPr>
        <p:spPr bwMode="auto">
          <a:xfrm>
            <a:off x="11498263" y="5788026"/>
            <a:ext cx="212725" cy="538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58FB1C05-8883-48E2-9BCD-886F46D89E65}" type="datetime'''''''C''''''''''e''''''''n''''''''''''''''t''r''a''''l'">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Central</a:t>
            </a:fld>
            <a:endParaRPr lang="en-US" sz="1400">
              <a:solidFill>
                <a:schemeClr val="tx1"/>
              </a:solidFill>
              <a:latin typeface="Corbel" panose="020B0503020204020204" pitchFamily="34" charset="0"/>
              <a:sym typeface="Corbel" panose="020B0503020204020204" pitchFamily="34" charset="0"/>
            </a:endParaRPr>
          </a:p>
        </p:txBody>
      </p:sp>
      <p:sp>
        <p:nvSpPr>
          <p:cNvPr id="51" name="Rectangle 50">
            <a:extLst>
              <a:ext uri="{FF2B5EF4-FFF2-40B4-BE49-F238E27FC236}">
                <a16:creationId xmlns:a16="http://schemas.microsoft.com/office/drawing/2014/main" id="{FE7C0E08-3569-4F3F-8C45-9CADF9F5C9EF}"/>
              </a:ext>
            </a:extLst>
          </p:cNvPr>
          <p:cNvSpPr/>
          <p:nvPr>
            <p:custDataLst>
              <p:tags r:id="rId58"/>
            </p:custDataLst>
          </p:nvPr>
        </p:nvSpPr>
        <p:spPr bwMode="gray">
          <a:xfrm>
            <a:off x="5167313" y="5319712"/>
            <a:ext cx="3238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18A19B30-C3C9-4C3D-8B5E-2ACF5AD178E9}" type="datetime'8'''''''''''''''''''''''''''''''''''''''">
              <a:rPr lang="en-US" altLang="en-US" sz="1000" smtClean="0">
                <a:solidFill>
                  <a:schemeClr val="tx1"/>
                </a:solidFill>
                <a:latin typeface="Corbel" panose="020B0503020204020204" pitchFamily="34" charset="0"/>
                <a:sym typeface="Corbel" panose="020B0503020204020204" pitchFamily="34" charset="0"/>
              </a:rPr>
              <a:pPr/>
              <a:t>8</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BEF5D4EB-1BF7-4FC9-9DA0-9E8DA2E9F61B}" type="datetime'''''''7''3''''''''''''''''''''''%'''''''''''''''''''''''''">
              <a:rPr lang="en-US" altLang="en-US" sz="1000" smtClean="0">
                <a:solidFill>
                  <a:schemeClr val="tx1"/>
                </a:solidFill>
                <a:latin typeface="Corbel" panose="020B0503020204020204" pitchFamily="34" charset="0"/>
                <a:sym typeface="Corbel" panose="020B0503020204020204" pitchFamily="34" charset="0"/>
              </a:rPr>
              <a:pPr/>
              <a:t>73%</a:t>
            </a:fld>
            <a:r>
              <a:rPr lang="en-US" altLang="en-US" sz="1000">
                <a:solidFill>
                  <a:schemeClr val="tx1"/>
                </a:solidFill>
                <a:effectLst/>
                <a:latin typeface="Corbel" panose="020B0503020204020204" pitchFamily="34" charset="0"/>
                <a:sym typeface="Corbel" panose="020B0503020204020204" pitchFamily="34" charset="0"/>
              </a:rPr>
              <a:t>)</a:t>
            </a:r>
            <a:endParaRPr lang="en-US" sz="1000">
              <a:solidFill>
                <a:schemeClr val="tx1"/>
              </a:solidFill>
              <a:latin typeface="Corbel" panose="020B0503020204020204" pitchFamily="34" charset="0"/>
              <a:sym typeface="Corbel" panose="020B0503020204020204" pitchFamily="34" charset="0"/>
            </a:endParaRPr>
          </a:p>
        </p:txBody>
      </p:sp>
      <p:sp>
        <p:nvSpPr>
          <p:cNvPr id="35" name="Rectangle 34">
            <a:extLst>
              <a:ext uri="{FF2B5EF4-FFF2-40B4-BE49-F238E27FC236}">
                <a16:creationId xmlns:a16="http://schemas.microsoft.com/office/drawing/2014/main" id="{A5E68032-DD37-4490-97AA-B071EC93AA63}"/>
              </a:ext>
            </a:extLst>
          </p:cNvPr>
          <p:cNvSpPr/>
          <p:nvPr>
            <p:custDataLst>
              <p:tags r:id="rId59"/>
            </p:custDataLst>
          </p:nvPr>
        </p:nvSpPr>
        <p:spPr bwMode="auto">
          <a:xfrm>
            <a:off x="4140200" y="5788025"/>
            <a:ext cx="212725" cy="10842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A6563AD8-90D7-4FBB-BA55-76E6D3587760}" type="datetime'''''W''''''''ak''''''''''i''''s''o'' w''''ar''''''d ''B'">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Wakiso ward B</a:t>
            </a:fld>
            <a:endParaRPr lang="en-US" sz="1400">
              <a:solidFill>
                <a:schemeClr val="tx1"/>
              </a:solidFill>
              <a:latin typeface="Corbel" panose="020B0503020204020204" pitchFamily="34" charset="0"/>
              <a:sym typeface="Corbel" panose="020B0503020204020204" pitchFamily="34" charset="0"/>
            </a:endParaRPr>
          </a:p>
        </p:txBody>
      </p:sp>
      <p:sp>
        <p:nvSpPr>
          <p:cNvPr id="130" name="Rectangle 129">
            <a:extLst>
              <a:ext uri="{FF2B5EF4-FFF2-40B4-BE49-F238E27FC236}">
                <a16:creationId xmlns:a16="http://schemas.microsoft.com/office/drawing/2014/main" id="{05D4F39F-3D27-456D-8652-021DF598B002}"/>
              </a:ext>
            </a:extLst>
          </p:cNvPr>
          <p:cNvSpPr/>
          <p:nvPr>
            <p:custDataLst>
              <p:tags r:id="rId60"/>
            </p:custDataLst>
          </p:nvPr>
        </p:nvSpPr>
        <p:spPr bwMode="auto">
          <a:xfrm>
            <a:off x="6592888" y="5788025"/>
            <a:ext cx="212725" cy="5080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8D644F3-27CD-4A1E-A981-C0C5960FF146}" type="datetime'O''''t''''''''''''''h''''''''e''''''''''''r''''''''''''''s'''">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Others</a:t>
            </a:fld>
            <a:endParaRPr lang="en-US" sz="1400">
              <a:solidFill>
                <a:schemeClr val="tx1"/>
              </a:solidFill>
              <a:latin typeface="Corbel" panose="020B0503020204020204" pitchFamily="34" charset="0"/>
              <a:sym typeface="Corbel" panose="020B0503020204020204" pitchFamily="34" charset="0"/>
            </a:endParaRPr>
          </a:p>
        </p:txBody>
      </p:sp>
      <p:sp>
        <p:nvSpPr>
          <p:cNvPr id="127" name="Rectangle 126">
            <a:extLst>
              <a:ext uri="{FF2B5EF4-FFF2-40B4-BE49-F238E27FC236}">
                <a16:creationId xmlns:a16="http://schemas.microsoft.com/office/drawing/2014/main" id="{0ED54560-3BB7-4339-8E01-699F454DAC9A}"/>
              </a:ext>
            </a:extLst>
          </p:cNvPr>
          <p:cNvSpPr/>
          <p:nvPr>
            <p:custDataLst>
              <p:tags r:id="rId61"/>
            </p:custDataLst>
          </p:nvPr>
        </p:nvSpPr>
        <p:spPr bwMode="auto">
          <a:xfrm>
            <a:off x="5121275" y="5788026"/>
            <a:ext cx="212725" cy="4810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D64F5FB1-6B76-4F47-AC7F-F516EC803F93}" type="datetime'''''''''''K''ata''''''''b''''''''''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Katabi</a:t>
            </a:fld>
            <a:endParaRPr lang="en-US" sz="1400">
              <a:solidFill>
                <a:schemeClr val="tx1"/>
              </a:solidFill>
              <a:latin typeface="Corbel" panose="020B0503020204020204" pitchFamily="34" charset="0"/>
              <a:sym typeface="Corbel" panose="020B0503020204020204" pitchFamily="34" charset="0"/>
            </a:endParaRPr>
          </a:p>
        </p:txBody>
      </p:sp>
      <p:sp>
        <p:nvSpPr>
          <p:cNvPr id="513" name="Rectangle 512">
            <a:extLst>
              <a:ext uri="{FF2B5EF4-FFF2-40B4-BE49-F238E27FC236}">
                <a16:creationId xmlns:a16="http://schemas.microsoft.com/office/drawing/2014/main" id="{B0754B87-BB05-4312-B242-82D25385951C}"/>
              </a:ext>
            </a:extLst>
          </p:cNvPr>
          <p:cNvSpPr/>
          <p:nvPr>
            <p:custDataLst>
              <p:tags r:id="rId62"/>
            </p:custDataLst>
          </p:nvPr>
        </p:nvSpPr>
        <p:spPr bwMode="gray">
          <a:xfrm>
            <a:off x="4630738" y="5589589"/>
            <a:ext cx="21431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35238177-8040-4253-97F4-D7A035A71402}" type="datetime'''''''''''''''1''38'''''''">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138</a:t>
            </a:fld>
            <a:endParaRPr lang="en-US" sz="1000">
              <a:solidFill>
                <a:schemeClr val="tx2"/>
              </a:solidFill>
              <a:latin typeface="Corbel" panose="020B0503020204020204" pitchFamily="34" charset="0"/>
              <a:sym typeface="Corbel" panose="020B0503020204020204" pitchFamily="34" charset="0"/>
            </a:endParaRPr>
          </a:p>
        </p:txBody>
      </p:sp>
      <p:sp>
        <p:nvSpPr>
          <p:cNvPr id="468" name="Rectangle 467">
            <a:extLst>
              <a:ext uri="{FF2B5EF4-FFF2-40B4-BE49-F238E27FC236}">
                <a16:creationId xmlns:a16="http://schemas.microsoft.com/office/drawing/2014/main" id="{F08B7622-4783-4A51-B6F2-86450C5BC7C7}"/>
              </a:ext>
            </a:extLst>
          </p:cNvPr>
          <p:cNvSpPr/>
          <p:nvPr>
            <p:custDataLst>
              <p:tags r:id="rId63"/>
            </p:custDataLst>
          </p:nvPr>
        </p:nvSpPr>
        <p:spPr bwMode="gray">
          <a:xfrm>
            <a:off x="11412539" y="5330826"/>
            <a:ext cx="38576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6BB95936-25D9-4272-9AD7-17D85A9AC047}" type="datetime'''''1''2'''''''''',''0''4''''8'''''''''''''''''''''''''''''">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12,048</a:t>
            </a:fld>
            <a:endParaRPr lang="en-US" sz="1000">
              <a:solidFill>
                <a:schemeClr val="tx2"/>
              </a:solidFill>
              <a:latin typeface="Corbel" panose="020B0503020204020204" pitchFamily="34" charset="0"/>
              <a:sym typeface="Corbel" panose="020B0503020204020204" pitchFamily="34" charset="0"/>
            </a:endParaRPr>
          </a:p>
        </p:txBody>
      </p:sp>
      <p:sp>
        <p:nvSpPr>
          <p:cNvPr id="55" name="Rectangle 54">
            <a:extLst>
              <a:ext uri="{FF2B5EF4-FFF2-40B4-BE49-F238E27FC236}">
                <a16:creationId xmlns:a16="http://schemas.microsoft.com/office/drawing/2014/main" id="{0CC39128-D126-46E5-A2BC-314DB895F0B7}"/>
              </a:ext>
            </a:extLst>
          </p:cNvPr>
          <p:cNvSpPr/>
          <p:nvPr>
            <p:custDataLst>
              <p:tags r:id="rId64"/>
            </p:custDataLst>
          </p:nvPr>
        </p:nvSpPr>
        <p:spPr bwMode="gray">
          <a:xfrm>
            <a:off x="7119938" y="5319712"/>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1E552706-FC6C-4548-BD6A-416D185E9CE1}" type="datetime'''''''''''''''''1''''''''''''''''''''''''8'''''''''''">
              <a:rPr lang="en-US" altLang="en-US" sz="1000" smtClean="0">
                <a:solidFill>
                  <a:schemeClr val="tx1"/>
                </a:solidFill>
                <a:latin typeface="Corbel" panose="020B0503020204020204" pitchFamily="34" charset="0"/>
                <a:sym typeface="Corbel" panose="020B0503020204020204" pitchFamily="34" charset="0"/>
              </a:rPr>
              <a:pPr/>
              <a:t>18</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076DE418-AED3-4462-A15B-A84C2FA7DA6F}" type="datetime'''''''''''''''''8''''''''''''''''''''''6''''''''''%'''">
              <a:rPr lang="en-US" altLang="en-US" sz="1000" smtClean="0">
                <a:solidFill>
                  <a:schemeClr val="tx1"/>
                </a:solidFill>
                <a:latin typeface="Corbel" panose="020B0503020204020204" pitchFamily="34" charset="0"/>
                <a:sym typeface="Corbel" panose="020B0503020204020204" pitchFamily="34" charset="0"/>
              </a:rPr>
              <a:pPr/>
              <a:t>86%</a:t>
            </a:fld>
            <a:r>
              <a:rPr lang="en-US" altLang="en-US" sz="1000">
                <a:solidFill>
                  <a:schemeClr val="tx1"/>
                </a:solidFill>
                <a:effectLst/>
                <a:latin typeface="Corbel" panose="020B0503020204020204" pitchFamily="34" charset="0"/>
                <a:sym typeface="Corbel" panose="020B0503020204020204" pitchFamily="34" charset="0"/>
              </a:rPr>
              <a:t>)</a:t>
            </a:r>
            <a:endParaRPr lang="en-US" sz="1000">
              <a:solidFill>
                <a:schemeClr val="tx1"/>
              </a:solidFill>
              <a:latin typeface="Corbel" panose="020B0503020204020204" pitchFamily="34" charset="0"/>
              <a:sym typeface="Corbel" panose="020B0503020204020204" pitchFamily="34" charset="0"/>
            </a:endParaRPr>
          </a:p>
        </p:txBody>
      </p:sp>
      <p:sp>
        <p:nvSpPr>
          <p:cNvPr id="52" name="Rectangle 51">
            <a:extLst>
              <a:ext uri="{FF2B5EF4-FFF2-40B4-BE49-F238E27FC236}">
                <a16:creationId xmlns:a16="http://schemas.microsoft.com/office/drawing/2014/main" id="{74A727B0-1240-4274-8DE4-37C0739420A0}"/>
              </a:ext>
            </a:extLst>
          </p:cNvPr>
          <p:cNvSpPr/>
          <p:nvPr>
            <p:custDataLst>
              <p:tags r:id="rId65"/>
            </p:custDataLst>
          </p:nvPr>
        </p:nvSpPr>
        <p:spPr bwMode="gray">
          <a:xfrm>
            <a:off x="5181600" y="5592764"/>
            <a:ext cx="9207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84B47C72-457C-4580-B93F-8D1E790A7541}" type="datetime'''''''''''''''''''''''''''''''''''''''''''''''''''''3'''''">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3</a:t>
            </a:fld>
            <a:endParaRPr lang="en-US" sz="1000">
              <a:solidFill>
                <a:schemeClr val="tx2"/>
              </a:solidFill>
              <a:latin typeface="Corbel" panose="020B0503020204020204" pitchFamily="34" charset="0"/>
              <a:sym typeface="Corbel" panose="020B0503020204020204" pitchFamily="34" charset="0"/>
            </a:endParaRPr>
          </a:p>
        </p:txBody>
      </p:sp>
      <p:sp>
        <p:nvSpPr>
          <p:cNvPr id="517" name="Rectangle 516">
            <a:extLst>
              <a:ext uri="{FF2B5EF4-FFF2-40B4-BE49-F238E27FC236}">
                <a16:creationId xmlns:a16="http://schemas.microsoft.com/office/drawing/2014/main" id="{146F4D16-ED2A-47C6-AA44-AD121D252FC2}"/>
              </a:ext>
            </a:extLst>
          </p:cNvPr>
          <p:cNvSpPr/>
          <p:nvPr>
            <p:custDataLst>
              <p:tags r:id="rId66"/>
            </p:custDataLst>
          </p:nvPr>
        </p:nvSpPr>
        <p:spPr bwMode="gray">
          <a:xfrm>
            <a:off x="6588125" y="5584826"/>
            <a:ext cx="22225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1D9B286C-3A25-48A3-BFE1-085968827D12}" type="datetime'''''''''''''''''''''''3''''''''4''''''''''''8'''">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348</a:t>
            </a:fld>
            <a:endParaRPr lang="en-US" sz="1000">
              <a:solidFill>
                <a:schemeClr val="tx2"/>
              </a:solidFill>
              <a:latin typeface="Corbel" panose="020B0503020204020204" pitchFamily="34" charset="0"/>
              <a:sym typeface="Corbel" panose="020B0503020204020204" pitchFamily="34" charset="0"/>
            </a:endParaRPr>
          </a:p>
        </p:txBody>
      </p:sp>
      <p:sp>
        <p:nvSpPr>
          <p:cNvPr id="515" name="Rectangle 514">
            <a:extLst>
              <a:ext uri="{FF2B5EF4-FFF2-40B4-BE49-F238E27FC236}">
                <a16:creationId xmlns:a16="http://schemas.microsoft.com/office/drawing/2014/main" id="{BF8685A3-A60D-4924-9EA1-48BFCFE2D960}"/>
              </a:ext>
            </a:extLst>
          </p:cNvPr>
          <p:cNvSpPr/>
          <p:nvPr>
            <p:custDataLst>
              <p:tags r:id="rId67"/>
            </p:custDataLst>
          </p:nvPr>
        </p:nvSpPr>
        <p:spPr bwMode="gray">
          <a:xfrm>
            <a:off x="5616575" y="5576889"/>
            <a:ext cx="20320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44DBEC40-AA82-456D-BAD1-6D934775A802}" type="datetime'7''''''''''''''''''''''''''1''''''''''''''''''''''''1'">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711</a:t>
            </a:fld>
            <a:endParaRPr lang="en-US" sz="1000">
              <a:solidFill>
                <a:schemeClr val="tx2"/>
              </a:solidFill>
              <a:latin typeface="Corbel" panose="020B0503020204020204" pitchFamily="34" charset="0"/>
              <a:sym typeface="Corbel" panose="020B0503020204020204" pitchFamily="34" charset="0"/>
            </a:endParaRPr>
          </a:p>
        </p:txBody>
      </p:sp>
      <p:sp>
        <p:nvSpPr>
          <p:cNvPr id="452" name="Rectangle 451">
            <a:extLst>
              <a:ext uri="{FF2B5EF4-FFF2-40B4-BE49-F238E27FC236}">
                <a16:creationId xmlns:a16="http://schemas.microsoft.com/office/drawing/2014/main" id="{2E4FBA60-33EB-46F1-9ECF-B2D9EFD031F4}"/>
              </a:ext>
            </a:extLst>
          </p:cNvPr>
          <p:cNvSpPr/>
          <p:nvPr>
            <p:custDataLst>
              <p:tags r:id="rId68"/>
            </p:custDataLst>
          </p:nvPr>
        </p:nvSpPr>
        <p:spPr bwMode="gray">
          <a:xfrm>
            <a:off x="11410950" y="4159249"/>
            <a:ext cx="388938" cy="273050"/>
          </a:xfrm>
          <a:prstGeom prst="rect">
            <a:avLst/>
          </a:prstGeom>
          <a:solidFill>
            <a:schemeClr val="accent2"/>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86C9917-549E-49A9-A113-1240E6757FC9}" type="datetime'''''''3''''''''''8'',''''''62''''''''''''''''''''6'''''''">
              <a:rPr lang="en-US" altLang="en-US" sz="1000" smtClean="0">
                <a:solidFill>
                  <a:schemeClr val="tx2"/>
                </a:solidFill>
                <a:latin typeface="Corbel" panose="020B0503020204020204" pitchFamily="34" charset="0"/>
                <a:sym typeface="Corbel" panose="020B0503020204020204" pitchFamily="34" charset="0"/>
              </a:rPr>
              <a:pPr/>
              <a:t>38,626</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47CCB076-5D8B-4645-8E97-318153B04378}" type="datetime'''''''''''''''''''''''''7''''''''''''''''''6%'''''">
              <a:rPr lang="en-US" altLang="en-US" sz="1000" smtClean="0">
                <a:solidFill>
                  <a:schemeClr val="tx2"/>
                </a:solidFill>
                <a:latin typeface="Corbel" panose="020B0503020204020204" pitchFamily="34" charset="0"/>
                <a:sym typeface="Corbel" panose="020B0503020204020204" pitchFamily="34" charset="0"/>
              </a:rPr>
              <a:pPr/>
              <a:t>76%</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53" name="Rectangle 52">
            <a:extLst>
              <a:ext uri="{FF2B5EF4-FFF2-40B4-BE49-F238E27FC236}">
                <a16:creationId xmlns:a16="http://schemas.microsoft.com/office/drawing/2014/main" id="{37EE0045-6ECA-4384-9BB9-EF4D096A1CE6}"/>
              </a:ext>
            </a:extLst>
          </p:cNvPr>
          <p:cNvSpPr/>
          <p:nvPr>
            <p:custDataLst>
              <p:tags r:id="rId69"/>
            </p:custDataLst>
          </p:nvPr>
        </p:nvSpPr>
        <p:spPr bwMode="gray">
          <a:xfrm>
            <a:off x="6153150" y="5318124"/>
            <a:ext cx="34607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412376DE-4824-4AC4-BB0B-08220CD458D1}" type="datetime'''''''''''''''4''''''''''''''''''''''2'''''''''''''''''''">
              <a:rPr lang="en-US" altLang="en-US" sz="1000" smtClean="0">
                <a:solidFill>
                  <a:schemeClr val="tx1"/>
                </a:solidFill>
                <a:latin typeface="Corbel" panose="020B0503020204020204" pitchFamily="34" charset="0"/>
                <a:sym typeface="Corbel" panose="020B0503020204020204" pitchFamily="34" charset="0"/>
              </a:rPr>
              <a:pPr algn="ctr">
                <a:lnSpc>
                  <a:spcPct val="90000"/>
                </a:lnSpc>
                <a:spcBef>
                  <a:spcPct val="0"/>
                </a:spcBef>
                <a:spcAft>
                  <a:spcPct val="0"/>
                </a:spcAft>
              </a:pPr>
              <a:t>42</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09676722-44F0-4013-9981-1C5B1A584181}" type="datetime'''''''''''''''''''''''''''''''''''6''''9''''''%'''''''''''''''">
              <a:rPr lang="en-US" altLang="en-US" sz="1000" smtClean="0">
                <a:solidFill>
                  <a:schemeClr val="tx1"/>
                </a:solidFill>
                <a:latin typeface="Corbel" panose="020B0503020204020204" pitchFamily="34" charset="0"/>
                <a:sym typeface="Corbel" panose="020B0503020204020204" pitchFamily="34" charset="0"/>
              </a:rPr>
              <a:pPr algn="ctr">
                <a:lnSpc>
                  <a:spcPct val="90000"/>
                </a:lnSpc>
                <a:spcBef>
                  <a:spcPct val="0"/>
                </a:spcBef>
                <a:spcAft>
                  <a:spcPct val="0"/>
                </a:spcAft>
              </a:pPr>
              <a:t>69%</a:t>
            </a:fld>
            <a:r>
              <a:rPr lang="en-US" altLang="en-US" sz="1000">
                <a:solidFill>
                  <a:schemeClr val="tx1"/>
                </a:solidFill>
                <a:effectLst/>
                <a:latin typeface="Corbel" panose="020B0503020204020204" pitchFamily="34" charset="0"/>
                <a:sym typeface="Corbel" panose="020B0503020204020204" pitchFamily="34" charset="0"/>
              </a:rPr>
              <a:t>)</a:t>
            </a:r>
            <a:endParaRPr lang="en-US" sz="1000">
              <a:solidFill>
                <a:schemeClr val="tx1"/>
              </a:solidFill>
              <a:latin typeface="Corbel" panose="020B0503020204020204" pitchFamily="34" charset="0"/>
              <a:sym typeface="Corbel" panose="020B0503020204020204" pitchFamily="34" charset="0"/>
            </a:endParaRPr>
          </a:p>
        </p:txBody>
      </p:sp>
      <p:sp>
        <p:nvSpPr>
          <p:cNvPr id="126" name="Rectangle 125">
            <a:extLst>
              <a:ext uri="{FF2B5EF4-FFF2-40B4-BE49-F238E27FC236}">
                <a16:creationId xmlns:a16="http://schemas.microsoft.com/office/drawing/2014/main" id="{F389549D-9624-425D-A260-B17888D6101E}"/>
              </a:ext>
            </a:extLst>
          </p:cNvPr>
          <p:cNvSpPr/>
          <p:nvPr>
            <p:custDataLst>
              <p:tags r:id="rId70"/>
            </p:custDataLst>
          </p:nvPr>
        </p:nvSpPr>
        <p:spPr bwMode="auto">
          <a:xfrm>
            <a:off x="4630738" y="5788025"/>
            <a:ext cx="212725" cy="6969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298C4C5D-CACB-4E9B-A433-A742727F77C5}" type="datetime'''''''''''''K''''y''''''''eng''''''e''r''''''''''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Kyengera</a:t>
            </a:fld>
            <a:endParaRPr lang="en-US" sz="1400">
              <a:solidFill>
                <a:schemeClr val="tx1"/>
              </a:solidFill>
              <a:latin typeface="Corbel" panose="020B0503020204020204" pitchFamily="34" charset="0"/>
              <a:sym typeface="Corbel" panose="020B0503020204020204" pitchFamily="34" charset="0"/>
            </a:endParaRPr>
          </a:p>
        </p:txBody>
      </p:sp>
      <p:sp>
        <p:nvSpPr>
          <p:cNvPr id="562" name="Rectangle 561">
            <a:extLst>
              <a:ext uri="{FF2B5EF4-FFF2-40B4-BE49-F238E27FC236}">
                <a16:creationId xmlns:a16="http://schemas.microsoft.com/office/drawing/2014/main" id="{1F6A8938-05A9-40B0-A022-712866EAD38F}"/>
              </a:ext>
            </a:extLst>
          </p:cNvPr>
          <p:cNvSpPr/>
          <p:nvPr>
            <p:custDataLst>
              <p:tags r:id="rId71"/>
            </p:custDataLst>
          </p:nvPr>
        </p:nvSpPr>
        <p:spPr bwMode="gray">
          <a:xfrm>
            <a:off x="3594100" y="5151438"/>
            <a:ext cx="3238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52AFBF91-053E-44F7-8BBF-36255448B1C0}" type="datetime'''''''''3'''''''',''''''5''4''''''''''''4'''''''''">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3,544</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21611D66-C30F-403D-8790-6ABCDFD65FA3}" type="datetime'''7''''''''''''''''''3''''%'''''''''''''''">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73%</a:t>
            </a:fld>
            <a:r>
              <a:rPr lang="en-US" sz="1000">
                <a:solidFill>
                  <a:schemeClr val="tx1"/>
                </a:solidFill>
                <a:latin typeface="Corbel" panose="020B0503020204020204" pitchFamily="34" charset="0"/>
                <a:sym typeface="Corbel" panose="020B0503020204020204" pitchFamily="34" charset="0"/>
              </a:rPr>
              <a:t>)</a:t>
            </a:r>
          </a:p>
        </p:txBody>
      </p:sp>
      <p:sp>
        <p:nvSpPr>
          <p:cNvPr id="121" name="Rectangle 120">
            <a:extLst>
              <a:ext uri="{FF2B5EF4-FFF2-40B4-BE49-F238E27FC236}">
                <a16:creationId xmlns:a16="http://schemas.microsoft.com/office/drawing/2014/main" id="{3C1F2301-78DD-4284-9584-816887B15376}"/>
              </a:ext>
            </a:extLst>
          </p:cNvPr>
          <p:cNvSpPr/>
          <p:nvPr>
            <p:custDataLst>
              <p:tags r:id="rId72"/>
            </p:custDataLst>
          </p:nvPr>
        </p:nvSpPr>
        <p:spPr bwMode="gray">
          <a:xfrm>
            <a:off x="3600450" y="5564189"/>
            <a:ext cx="312738"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1DC6E7A3-E130-49E4-8D41-F9EB2E27E04C}" type="datetime'''1'''''',''''''''''''''''3''''''2''''0'''">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1,320</a:t>
            </a:fld>
            <a:endParaRPr lang="en-US" sz="1000">
              <a:solidFill>
                <a:schemeClr val="tx2"/>
              </a:solidFill>
              <a:latin typeface="Corbel" panose="020B0503020204020204" pitchFamily="34" charset="0"/>
              <a:sym typeface="Corbel" panose="020B0503020204020204" pitchFamily="34" charset="0"/>
            </a:endParaRPr>
          </a:p>
        </p:txBody>
      </p:sp>
      <p:sp>
        <p:nvSpPr>
          <p:cNvPr id="448" name="Rectangle 447">
            <a:extLst>
              <a:ext uri="{FF2B5EF4-FFF2-40B4-BE49-F238E27FC236}">
                <a16:creationId xmlns:a16="http://schemas.microsoft.com/office/drawing/2014/main" id="{52C7B08B-A45B-4958-8A99-B9D7220517F0}"/>
              </a:ext>
            </a:extLst>
          </p:cNvPr>
          <p:cNvSpPr/>
          <p:nvPr>
            <p:custDataLst>
              <p:tags r:id="rId73"/>
            </p:custDataLst>
          </p:nvPr>
        </p:nvSpPr>
        <p:spPr bwMode="gray">
          <a:xfrm>
            <a:off x="10063163" y="5319712"/>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7F4AD803-078D-451D-94EA-C160EC260E6F}" type="datetime'''''2''1'''''''''''''''''''''''''''''''''">
              <a:rPr lang="en-US" altLang="en-US" sz="1000" smtClean="0">
                <a:solidFill>
                  <a:schemeClr val="tx1"/>
                </a:solidFill>
                <a:latin typeface="Corbel" panose="020B0503020204020204" pitchFamily="34" charset="0"/>
                <a:sym typeface="Corbel" panose="020B0503020204020204" pitchFamily="34" charset="0"/>
              </a:rPr>
              <a:pPr/>
              <a:t>21</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2D8368AC-AEFC-4260-94B0-6DF60CBBF33E}" type="datetime'''''''''''8''''''''''''''''''''8''''%'''''''''''''''''">
              <a:rPr lang="en-US" altLang="en-US" sz="1000" smtClean="0">
                <a:solidFill>
                  <a:schemeClr val="tx1"/>
                </a:solidFill>
                <a:latin typeface="Corbel" panose="020B0503020204020204" pitchFamily="34" charset="0"/>
                <a:sym typeface="Corbel" panose="020B0503020204020204" pitchFamily="34" charset="0"/>
              </a:rPr>
              <a:pPr/>
              <a:t>88%</a:t>
            </a:fld>
            <a:r>
              <a:rPr lang="en-US" altLang="en-US" sz="1000">
                <a:solidFill>
                  <a:schemeClr val="tx1"/>
                </a:solidFill>
                <a:effectLst/>
                <a:latin typeface="Corbel" panose="020B0503020204020204" pitchFamily="34" charset="0"/>
                <a:sym typeface="Corbel" panose="020B0503020204020204" pitchFamily="34" charset="0"/>
              </a:rPr>
              <a:t>)</a:t>
            </a:r>
            <a:endParaRPr lang="en-US" sz="1000">
              <a:solidFill>
                <a:schemeClr val="tx1"/>
              </a:solidFill>
              <a:latin typeface="Corbel" panose="020B0503020204020204" pitchFamily="34" charset="0"/>
              <a:sym typeface="Corbel" panose="020B0503020204020204" pitchFamily="34" charset="0"/>
            </a:endParaRPr>
          </a:p>
        </p:txBody>
      </p:sp>
      <p:sp>
        <p:nvSpPr>
          <p:cNvPr id="54" name="Rectangle 53">
            <a:extLst>
              <a:ext uri="{FF2B5EF4-FFF2-40B4-BE49-F238E27FC236}">
                <a16:creationId xmlns:a16="http://schemas.microsoft.com/office/drawing/2014/main" id="{A540CDBA-425B-418E-99BF-DDC123409BDF}"/>
              </a:ext>
            </a:extLst>
          </p:cNvPr>
          <p:cNvSpPr/>
          <p:nvPr>
            <p:custDataLst>
              <p:tags r:id="rId74"/>
            </p:custDataLst>
          </p:nvPr>
        </p:nvSpPr>
        <p:spPr bwMode="gray">
          <a:xfrm>
            <a:off x="6129338" y="5591176"/>
            <a:ext cx="15875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3068F9D9-6EFA-4295-B263-3917D238ED75}" type="datetime'''''''''''''''''''''''''''''''''''''''''''''''''''19'''''">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19</a:t>
            </a:fld>
            <a:endParaRPr lang="en-US" sz="1000">
              <a:solidFill>
                <a:schemeClr val="tx2"/>
              </a:solidFill>
              <a:latin typeface="Corbel" panose="020B0503020204020204" pitchFamily="34" charset="0"/>
              <a:sym typeface="Corbel" panose="020B0503020204020204" pitchFamily="34" charset="0"/>
            </a:endParaRPr>
          </a:p>
        </p:txBody>
      </p:sp>
      <p:sp>
        <p:nvSpPr>
          <p:cNvPr id="118" name="Rectangle 117">
            <a:extLst>
              <a:ext uri="{FF2B5EF4-FFF2-40B4-BE49-F238E27FC236}">
                <a16:creationId xmlns:a16="http://schemas.microsoft.com/office/drawing/2014/main" id="{D4B9E41B-E739-469B-9D4C-8CD52FE2ACBB}"/>
              </a:ext>
            </a:extLst>
          </p:cNvPr>
          <p:cNvSpPr/>
          <p:nvPr>
            <p:custDataLst>
              <p:tags r:id="rId75"/>
            </p:custDataLst>
          </p:nvPr>
        </p:nvSpPr>
        <p:spPr bwMode="gray">
          <a:xfrm>
            <a:off x="3190875" y="5591176"/>
            <a:ext cx="14922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C4028D2C-F89E-4D5B-A574-66A59AF32EA0}" type="datetime'''''''''''''''''''''''''''''''''''''''57'''''''''''''''">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57</a:t>
            </a:fld>
            <a:endParaRPr lang="en-US" sz="1000" dirty="0">
              <a:solidFill>
                <a:schemeClr val="tx2"/>
              </a:solidFill>
              <a:latin typeface="Corbel" panose="020B0503020204020204" pitchFamily="34" charset="0"/>
              <a:sym typeface="Corbel" panose="020B0503020204020204" pitchFamily="34" charset="0"/>
            </a:endParaRPr>
          </a:p>
        </p:txBody>
      </p:sp>
      <p:sp>
        <p:nvSpPr>
          <p:cNvPr id="129" name="Rectangle 128">
            <a:extLst>
              <a:ext uri="{FF2B5EF4-FFF2-40B4-BE49-F238E27FC236}">
                <a16:creationId xmlns:a16="http://schemas.microsoft.com/office/drawing/2014/main" id="{DA073ED6-8CD8-4C7F-9BD7-1AD5962672DA}"/>
              </a:ext>
            </a:extLst>
          </p:cNvPr>
          <p:cNvSpPr/>
          <p:nvPr>
            <p:custDataLst>
              <p:tags r:id="rId76"/>
            </p:custDataLst>
          </p:nvPr>
        </p:nvSpPr>
        <p:spPr bwMode="auto">
          <a:xfrm>
            <a:off x="6102350" y="5788025"/>
            <a:ext cx="212725" cy="4651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60A07B8-5C8D-4F6C-8954-99998D1ADA03}" type="datetime'''Bu''''s''''i''''r''''''''''''''''''''''''''''''''''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Busiro</a:t>
            </a:fld>
            <a:endParaRPr lang="en-US" sz="1400">
              <a:solidFill>
                <a:schemeClr val="tx1"/>
              </a:solidFill>
              <a:latin typeface="Corbel" panose="020B0503020204020204" pitchFamily="34" charset="0"/>
              <a:sym typeface="Corbel" panose="020B0503020204020204" pitchFamily="34" charset="0"/>
            </a:endParaRPr>
          </a:p>
        </p:txBody>
      </p:sp>
      <p:sp>
        <p:nvSpPr>
          <p:cNvPr id="136" name="Rectangle 135">
            <a:extLst>
              <a:ext uri="{FF2B5EF4-FFF2-40B4-BE49-F238E27FC236}">
                <a16:creationId xmlns:a16="http://schemas.microsoft.com/office/drawing/2014/main" id="{A8CB4541-3C34-4E79-A19D-3C53D3DDA27A}"/>
              </a:ext>
            </a:extLst>
          </p:cNvPr>
          <p:cNvSpPr/>
          <p:nvPr>
            <p:custDataLst>
              <p:tags r:id="rId77"/>
            </p:custDataLst>
          </p:nvPr>
        </p:nvSpPr>
        <p:spPr bwMode="auto">
          <a:xfrm>
            <a:off x="9536113" y="5788025"/>
            <a:ext cx="212725" cy="7254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CD343576-E7A0-44AF-A0C3-A7A00BB1DF08}" type="datetime'M''''a''k''''''''i''''''''''nd''''''''''y''''''''''''e'''''''">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Makindye</a:t>
            </a:fld>
            <a:endParaRPr lang="en-US" sz="1400">
              <a:solidFill>
                <a:schemeClr val="tx1"/>
              </a:solidFill>
              <a:latin typeface="Corbel" panose="020B0503020204020204" pitchFamily="34" charset="0"/>
              <a:sym typeface="Corbel" panose="020B0503020204020204" pitchFamily="34" charset="0"/>
            </a:endParaRPr>
          </a:p>
        </p:txBody>
      </p:sp>
      <p:sp>
        <p:nvSpPr>
          <p:cNvPr id="56" name="Rectangle 55">
            <a:extLst>
              <a:ext uri="{FF2B5EF4-FFF2-40B4-BE49-F238E27FC236}">
                <a16:creationId xmlns:a16="http://schemas.microsoft.com/office/drawing/2014/main" id="{64EC09E9-C38C-4168-B01E-6AFAE96BDDF8}"/>
              </a:ext>
            </a:extLst>
          </p:cNvPr>
          <p:cNvSpPr/>
          <p:nvPr>
            <p:custDataLst>
              <p:tags r:id="rId78"/>
            </p:custDataLst>
          </p:nvPr>
        </p:nvSpPr>
        <p:spPr bwMode="gray">
          <a:xfrm>
            <a:off x="7143750" y="5592764"/>
            <a:ext cx="9207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1DE1CA3E-35B5-42FC-89A9-DF693F5EF124}" type="datetime'''''''''''''''3'''">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3</a:t>
            </a:fld>
            <a:endParaRPr lang="en-US" sz="1000">
              <a:solidFill>
                <a:schemeClr val="tx2"/>
              </a:solidFill>
              <a:latin typeface="Corbel" panose="020B0503020204020204" pitchFamily="34" charset="0"/>
              <a:sym typeface="Corbel" panose="020B0503020204020204" pitchFamily="34" charset="0"/>
            </a:endParaRPr>
          </a:p>
        </p:txBody>
      </p:sp>
      <p:sp>
        <p:nvSpPr>
          <p:cNvPr id="62" name="Rectangle 61">
            <a:extLst>
              <a:ext uri="{FF2B5EF4-FFF2-40B4-BE49-F238E27FC236}">
                <a16:creationId xmlns:a16="http://schemas.microsoft.com/office/drawing/2014/main" id="{FEDB05F0-00B4-4B7E-8D5D-A0E842A27B4D}"/>
              </a:ext>
            </a:extLst>
          </p:cNvPr>
          <p:cNvSpPr/>
          <p:nvPr>
            <p:custDataLst>
              <p:tags r:id="rId79"/>
            </p:custDataLst>
          </p:nvPr>
        </p:nvSpPr>
        <p:spPr bwMode="gray">
          <a:xfrm>
            <a:off x="9461500" y="4948237"/>
            <a:ext cx="361950" cy="273050"/>
          </a:xfrm>
          <a:prstGeom prst="rect">
            <a:avLst/>
          </a:prstGeom>
          <a:solidFill>
            <a:schemeClr val="accent2"/>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84A54259-B9DB-477E-810A-3184B49E61AF}" type="datetime'''''''''1''''5'''''''',''''''''''''''7''4''''''''''''''''''1'">
              <a:rPr lang="en-US" altLang="en-US" sz="1000" smtClean="0">
                <a:solidFill>
                  <a:schemeClr val="tx2"/>
                </a:solidFill>
                <a:latin typeface="Corbel" panose="020B0503020204020204" pitchFamily="34" charset="0"/>
                <a:sym typeface="Corbel" panose="020B0503020204020204" pitchFamily="34" charset="0"/>
              </a:rPr>
              <a:pPr/>
              <a:t>15,741</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78D08752-6FCF-4537-81EE-831264463187}" type="datetime'''''''''''''''''''''''''''''7''''5''''''''%'''''">
              <a:rPr lang="en-US" altLang="en-US" sz="1000" smtClean="0">
                <a:solidFill>
                  <a:schemeClr val="tx2"/>
                </a:solidFill>
                <a:latin typeface="Corbel" panose="020B0503020204020204" pitchFamily="34" charset="0"/>
                <a:sym typeface="Corbel" panose="020B0503020204020204" pitchFamily="34" charset="0"/>
              </a:rPr>
              <a:pPr/>
              <a:t>75%</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133" name="Rectangle 132">
            <a:extLst>
              <a:ext uri="{FF2B5EF4-FFF2-40B4-BE49-F238E27FC236}">
                <a16:creationId xmlns:a16="http://schemas.microsoft.com/office/drawing/2014/main" id="{ED4B9683-F218-4CC3-8CFF-87476DDA6101}"/>
              </a:ext>
            </a:extLst>
          </p:cNvPr>
          <p:cNvSpPr/>
          <p:nvPr>
            <p:custDataLst>
              <p:tags r:id="rId80"/>
            </p:custDataLst>
          </p:nvPr>
        </p:nvSpPr>
        <p:spPr bwMode="auto">
          <a:xfrm>
            <a:off x="8064500" y="5788026"/>
            <a:ext cx="212725" cy="6000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15ECBDE4-72CF-4EC0-A9CA-6031AC20DFA5}" type="datetime'''''''''''N''''''a''''''''''''ka''w''''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Nakawa</a:t>
            </a:fld>
            <a:endParaRPr lang="en-US" sz="1400">
              <a:solidFill>
                <a:schemeClr val="tx1"/>
              </a:solidFill>
              <a:latin typeface="Corbel" panose="020B0503020204020204" pitchFamily="34" charset="0"/>
              <a:sym typeface="Corbel" panose="020B0503020204020204" pitchFamily="34" charset="0"/>
            </a:endParaRPr>
          </a:p>
        </p:txBody>
      </p:sp>
      <p:sp>
        <p:nvSpPr>
          <p:cNvPr id="57" name="Rectangle 56">
            <a:extLst>
              <a:ext uri="{FF2B5EF4-FFF2-40B4-BE49-F238E27FC236}">
                <a16:creationId xmlns:a16="http://schemas.microsoft.com/office/drawing/2014/main" id="{A94AA1B0-FE87-44E9-B15D-BE59930FE2C8}"/>
              </a:ext>
            </a:extLst>
          </p:cNvPr>
          <p:cNvSpPr/>
          <p:nvPr>
            <p:custDataLst>
              <p:tags r:id="rId81"/>
            </p:custDataLst>
          </p:nvPr>
        </p:nvSpPr>
        <p:spPr bwMode="gray">
          <a:xfrm>
            <a:off x="7485064" y="4929187"/>
            <a:ext cx="390525" cy="273050"/>
          </a:xfrm>
          <a:prstGeom prst="rect">
            <a:avLst/>
          </a:prstGeom>
          <a:solidFill>
            <a:schemeClr val="accent2"/>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C6F4544F-07A9-4934-A78A-AF6A7EA6B87B}" type="datetime'''1''''''''''''''''''''6'''''',''''''''''''''''''466'''">
              <a:rPr lang="en-US" altLang="en-US" sz="1000" smtClean="0">
                <a:solidFill>
                  <a:schemeClr val="tx2"/>
                </a:solidFill>
                <a:latin typeface="Corbel" panose="020B0503020204020204" pitchFamily="34" charset="0"/>
                <a:sym typeface="Corbel" panose="020B0503020204020204" pitchFamily="34" charset="0"/>
              </a:rPr>
              <a:pPr/>
              <a:t>16,466</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A36FC54A-D605-4204-BC0A-D881EF50B794}" type="datetime'''''''''''''''''''''''7''''5''''''''''''''''''''''%'">
              <a:rPr lang="en-US" altLang="en-US" sz="1000" smtClean="0">
                <a:solidFill>
                  <a:schemeClr val="tx2"/>
                </a:solidFill>
                <a:latin typeface="Corbel" panose="020B0503020204020204" pitchFamily="34" charset="0"/>
                <a:sym typeface="Corbel" panose="020B0503020204020204" pitchFamily="34" charset="0"/>
              </a:rPr>
              <a:pPr/>
              <a:t>75%</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63" name="Rectangle 62">
            <a:extLst>
              <a:ext uri="{FF2B5EF4-FFF2-40B4-BE49-F238E27FC236}">
                <a16:creationId xmlns:a16="http://schemas.microsoft.com/office/drawing/2014/main" id="{E285EBB7-6F62-4088-8D46-C87A2AAFB0AF}"/>
              </a:ext>
            </a:extLst>
          </p:cNvPr>
          <p:cNvSpPr/>
          <p:nvPr>
            <p:custDataLst>
              <p:tags r:id="rId82"/>
            </p:custDataLst>
          </p:nvPr>
        </p:nvSpPr>
        <p:spPr bwMode="gray">
          <a:xfrm>
            <a:off x="9486900" y="5475289"/>
            <a:ext cx="312738"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60A5E8EE-83D0-4D9D-8D5D-B5E63790C44C}" type="datetime'''''''''''''5,3''''''''''5''''''''9'''''''''">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5,359</a:t>
            </a:fld>
            <a:endParaRPr lang="en-US" sz="1000">
              <a:solidFill>
                <a:schemeClr val="tx2"/>
              </a:solidFill>
              <a:latin typeface="Corbel" panose="020B0503020204020204" pitchFamily="34" charset="0"/>
              <a:sym typeface="Corbel" panose="020B0503020204020204" pitchFamily="34" charset="0"/>
            </a:endParaRPr>
          </a:p>
        </p:txBody>
      </p:sp>
      <p:sp>
        <p:nvSpPr>
          <p:cNvPr id="58" name="Rectangle 57">
            <a:extLst>
              <a:ext uri="{FF2B5EF4-FFF2-40B4-BE49-F238E27FC236}">
                <a16:creationId xmlns:a16="http://schemas.microsoft.com/office/drawing/2014/main" id="{AAC3585D-086F-4E73-B16B-5E6AE36875F2}"/>
              </a:ext>
            </a:extLst>
          </p:cNvPr>
          <p:cNvSpPr/>
          <p:nvPr>
            <p:custDataLst>
              <p:tags r:id="rId83"/>
            </p:custDataLst>
          </p:nvPr>
        </p:nvSpPr>
        <p:spPr bwMode="gray">
          <a:xfrm>
            <a:off x="7518400" y="5473701"/>
            <a:ext cx="32385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98C241C8-99C6-4AD4-AEF6-205C248BDFC6}" type="datetime'''''''5'''''''''',''''''''''''''4''''''''''4''''2'''''''''''">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5,442</a:t>
            </a:fld>
            <a:endParaRPr lang="en-US" sz="1000">
              <a:solidFill>
                <a:schemeClr val="tx2"/>
              </a:solidFill>
              <a:latin typeface="Corbel" panose="020B0503020204020204" pitchFamily="34" charset="0"/>
              <a:sym typeface="Corbel" panose="020B0503020204020204" pitchFamily="34" charset="0"/>
            </a:endParaRPr>
          </a:p>
        </p:txBody>
      </p:sp>
      <p:sp>
        <p:nvSpPr>
          <p:cNvPr id="132" name="Rectangle 131">
            <a:extLst>
              <a:ext uri="{FF2B5EF4-FFF2-40B4-BE49-F238E27FC236}">
                <a16:creationId xmlns:a16="http://schemas.microsoft.com/office/drawing/2014/main" id="{6B06FBD7-6606-4C7F-B5CA-3F82485D6184}"/>
              </a:ext>
            </a:extLst>
          </p:cNvPr>
          <p:cNvSpPr/>
          <p:nvPr>
            <p:custDataLst>
              <p:tags r:id="rId84"/>
            </p:custDataLst>
          </p:nvPr>
        </p:nvSpPr>
        <p:spPr bwMode="auto">
          <a:xfrm>
            <a:off x="7573963" y="5788026"/>
            <a:ext cx="212725" cy="7413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91E58846-6A8D-43D3-B248-1E70F92484BE}" type="datetime'''''''''''K''''''''''''''''''''aw''''e''''m''p''''e'''''''''''">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Kawempe</a:t>
            </a:fld>
            <a:endParaRPr lang="en-US" sz="1400">
              <a:solidFill>
                <a:schemeClr val="tx1"/>
              </a:solidFill>
              <a:latin typeface="Corbel" panose="020B0503020204020204" pitchFamily="34" charset="0"/>
              <a:sym typeface="Corbel" panose="020B0503020204020204" pitchFamily="34" charset="0"/>
            </a:endParaRPr>
          </a:p>
        </p:txBody>
      </p:sp>
      <p:sp>
        <p:nvSpPr>
          <p:cNvPr id="138" name="Rectangle 137">
            <a:extLst>
              <a:ext uri="{FF2B5EF4-FFF2-40B4-BE49-F238E27FC236}">
                <a16:creationId xmlns:a16="http://schemas.microsoft.com/office/drawing/2014/main" id="{3B6A52F8-4B29-4EB5-A515-3606B9CD7E23}"/>
              </a:ext>
            </a:extLst>
          </p:cNvPr>
          <p:cNvSpPr/>
          <p:nvPr>
            <p:custDataLst>
              <p:tags r:id="rId85"/>
            </p:custDataLst>
          </p:nvPr>
        </p:nvSpPr>
        <p:spPr bwMode="auto">
          <a:xfrm>
            <a:off x="10517188" y="5788026"/>
            <a:ext cx="212725" cy="6762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D3633602-6461-4102-8797-B7604D587303}" type="datetime'''''''N''a''''''''ng''''''a''''''''b''''''''''''''''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Nangabo</a:t>
            </a:fld>
            <a:endParaRPr lang="en-US" sz="1400">
              <a:solidFill>
                <a:schemeClr val="tx1"/>
              </a:solidFill>
              <a:latin typeface="Corbel" panose="020B0503020204020204" pitchFamily="34" charset="0"/>
              <a:sym typeface="Corbel" panose="020B0503020204020204" pitchFamily="34" charset="0"/>
            </a:endParaRPr>
          </a:p>
        </p:txBody>
      </p:sp>
      <p:sp>
        <p:nvSpPr>
          <p:cNvPr id="61" name="Rectangle 60">
            <a:extLst>
              <a:ext uri="{FF2B5EF4-FFF2-40B4-BE49-F238E27FC236}">
                <a16:creationId xmlns:a16="http://schemas.microsoft.com/office/drawing/2014/main" id="{009EE721-4348-4962-86AB-42B8ABD0B30C}"/>
              </a:ext>
            </a:extLst>
          </p:cNvPr>
          <p:cNvSpPr/>
          <p:nvPr>
            <p:custDataLst>
              <p:tags r:id="rId86"/>
            </p:custDataLst>
          </p:nvPr>
        </p:nvSpPr>
        <p:spPr bwMode="gray">
          <a:xfrm>
            <a:off x="8004176" y="5389564"/>
            <a:ext cx="33337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108997EB-CB33-4C32-8B68-4EF7E1D9CF38}" type="datetime'9'''''''''''''''''''',''''''2''''''''''''9''''''''6'''''">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9,296</a:t>
            </a:fld>
            <a:endParaRPr lang="en-US" sz="1000">
              <a:solidFill>
                <a:schemeClr val="tx2"/>
              </a:solidFill>
              <a:latin typeface="Corbel" panose="020B0503020204020204" pitchFamily="34" charset="0"/>
              <a:sym typeface="Corbel" panose="020B0503020204020204" pitchFamily="34" charset="0"/>
            </a:endParaRPr>
          </a:p>
        </p:txBody>
      </p:sp>
      <p:sp>
        <p:nvSpPr>
          <p:cNvPr id="131" name="Rectangle 130">
            <a:extLst>
              <a:ext uri="{FF2B5EF4-FFF2-40B4-BE49-F238E27FC236}">
                <a16:creationId xmlns:a16="http://schemas.microsoft.com/office/drawing/2014/main" id="{E39D74D9-F92D-450F-A70E-D8280D4693C0}"/>
              </a:ext>
            </a:extLst>
          </p:cNvPr>
          <p:cNvSpPr/>
          <p:nvPr>
            <p:custDataLst>
              <p:tags r:id="rId87"/>
            </p:custDataLst>
          </p:nvPr>
        </p:nvSpPr>
        <p:spPr bwMode="auto">
          <a:xfrm>
            <a:off x="7083425" y="5788026"/>
            <a:ext cx="212725" cy="5111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80D4B409-9897-4787-9537-1A6095993EEC}" type="datetime'''''''''''''''Ns''''''''''''an''''''''''''''g''''''''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Nsangi</a:t>
            </a:fld>
            <a:endParaRPr lang="en-US" sz="1400">
              <a:solidFill>
                <a:schemeClr val="tx1"/>
              </a:solidFill>
              <a:latin typeface="Corbel" panose="020B0503020204020204" pitchFamily="34" charset="0"/>
              <a:sym typeface="Corbel" panose="020B0503020204020204" pitchFamily="34" charset="0"/>
            </a:endParaRPr>
          </a:p>
        </p:txBody>
      </p:sp>
      <p:sp>
        <p:nvSpPr>
          <p:cNvPr id="134" name="Rectangle 133">
            <a:extLst>
              <a:ext uri="{FF2B5EF4-FFF2-40B4-BE49-F238E27FC236}">
                <a16:creationId xmlns:a16="http://schemas.microsoft.com/office/drawing/2014/main" id="{325D763C-79D8-423C-B24E-8D631A8C4044}"/>
              </a:ext>
            </a:extLst>
          </p:cNvPr>
          <p:cNvSpPr/>
          <p:nvPr>
            <p:custDataLst>
              <p:tags r:id="rId88"/>
            </p:custDataLst>
          </p:nvPr>
        </p:nvSpPr>
        <p:spPr bwMode="auto">
          <a:xfrm>
            <a:off x="8555038" y="5788025"/>
            <a:ext cx="212725" cy="7318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1BB2962-3675-43C6-A4AC-8D71ACCEFA16}" type="datetime'''K''''''a''''s''''''''''''''a''''n''''''''gat''''''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Kasangati</a:t>
            </a:fld>
            <a:endParaRPr lang="en-US" sz="1400">
              <a:solidFill>
                <a:schemeClr val="tx1"/>
              </a:solidFill>
              <a:latin typeface="Corbel" panose="020B0503020204020204" pitchFamily="34" charset="0"/>
              <a:sym typeface="Corbel" panose="020B0503020204020204" pitchFamily="34" charset="0"/>
            </a:endParaRPr>
          </a:p>
        </p:txBody>
      </p:sp>
      <p:sp>
        <p:nvSpPr>
          <p:cNvPr id="521" name="Rectangle 520">
            <a:extLst>
              <a:ext uri="{FF2B5EF4-FFF2-40B4-BE49-F238E27FC236}">
                <a16:creationId xmlns:a16="http://schemas.microsoft.com/office/drawing/2014/main" id="{6412B97A-0C0B-41E8-93D4-139CBF40E97A}"/>
              </a:ext>
            </a:extLst>
          </p:cNvPr>
          <p:cNvSpPr/>
          <p:nvPr>
            <p:custDataLst>
              <p:tags r:id="rId89"/>
            </p:custDataLst>
          </p:nvPr>
        </p:nvSpPr>
        <p:spPr bwMode="gray">
          <a:xfrm>
            <a:off x="9072563" y="5591176"/>
            <a:ext cx="15875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D34259E2-8BC5-46EF-8874-3F1757B46130}" type="datetime'''''''''''''9''''''''''''''''''''1'''''''''''''''">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91</a:t>
            </a:fld>
            <a:endParaRPr lang="en-US" sz="1000">
              <a:solidFill>
                <a:schemeClr val="tx2"/>
              </a:solidFill>
              <a:latin typeface="Corbel" panose="020B0503020204020204" pitchFamily="34" charset="0"/>
              <a:sym typeface="Corbel" panose="020B0503020204020204" pitchFamily="34" charset="0"/>
            </a:endParaRPr>
          </a:p>
        </p:txBody>
      </p:sp>
      <p:sp>
        <p:nvSpPr>
          <p:cNvPr id="135" name="Rectangle 134">
            <a:extLst>
              <a:ext uri="{FF2B5EF4-FFF2-40B4-BE49-F238E27FC236}">
                <a16:creationId xmlns:a16="http://schemas.microsoft.com/office/drawing/2014/main" id="{4ECA6E62-61D1-4CF2-9F51-3EC5145EBF90}"/>
              </a:ext>
            </a:extLst>
          </p:cNvPr>
          <p:cNvSpPr/>
          <p:nvPr>
            <p:custDataLst>
              <p:tags r:id="rId90"/>
            </p:custDataLst>
          </p:nvPr>
        </p:nvSpPr>
        <p:spPr bwMode="auto">
          <a:xfrm>
            <a:off x="9045575" y="5788025"/>
            <a:ext cx="212725" cy="5397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7DAB127-181A-4D70-B318-4C1FC1AE4E2E}" type="datetime'''''''''''''Wa''''''''''''''''k''''''i''''s''''''''''''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Wakiso</a:t>
            </a:fld>
            <a:endParaRPr lang="en-US" sz="1400">
              <a:solidFill>
                <a:schemeClr val="tx1"/>
              </a:solidFill>
              <a:latin typeface="Corbel" panose="020B0503020204020204" pitchFamily="34" charset="0"/>
              <a:sym typeface="Corbel" panose="020B0503020204020204" pitchFamily="34" charset="0"/>
            </a:endParaRPr>
          </a:p>
        </p:txBody>
      </p:sp>
      <p:sp>
        <p:nvSpPr>
          <p:cNvPr id="449" name="Rectangle 448">
            <a:extLst>
              <a:ext uri="{FF2B5EF4-FFF2-40B4-BE49-F238E27FC236}">
                <a16:creationId xmlns:a16="http://schemas.microsoft.com/office/drawing/2014/main" id="{303FB285-F0E8-485C-96E6-E629BD4A7DEE}"/>
              </a:ext>
            </a:extLst>
          </p:cNvPr>
          <p:cNvSpPr/>
          <p:nvPr>
            <p:custDataLst>
              <p:tags r:id="rId91"/>
            </p:custDataLst>
          </p:nvPr>
        </p:nvSpPr>
        <p:spPr bwMode="gray">
          <a:xfrm>
            <a:off x="10086975" y="5592764"/>
            <a:ext cx="9207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C6778338-CBC5-4A0A-9CBE-DFA4757D7BBD}" type="datetime'''''''''''''''''''''''''''''''''''''''''''''''''''''3'">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3</a:t>
            </a:fld>
            <a:endParaRPr lang="en-US" sz="1000">
              <a:solidFill>
                <a:schemeClr val="tx2"/>
              </a:solidFill>
              <a:latin typeface="Corbel" panose="020B0503020204020204" pitchFamily="34" charset="0"/>
              <a:sym typeface="Corbel" panose="020B0503020204020204" pitchFamily="34" charset="0"/>
            </a:endParaRPr>
          </a:p>
        </p:txBody>
      </p:sp>
      <p:sp>
        <p:nvSpPr>
          <p:cNvPr id="564" name="Rectangle 563">
            <a:extLst>
              <a:ext uri="{FF2B5EF4-FFF2-40B4-BE49-F238E27FC236}">
                <a16:creationId xmlns:a16="http://schemas.microsoft.com/office/drawing/2014/main" id="{96D1E387-4159-46CB-8B01-DFF2B0CC6BDD}"/>
              </a:ext>
            </a:extLst>
          </p:cNvPr>
          <p:cNvSpPr/>
          <p:nvPr>
            <p:custDataLst>
              <p:tags r:id="rId92"/>
            </p:custDataLst>
          </p:nvPr>
        </p:nvSpPr>
        <p:spPr bwMode="gray">
          <a:xfrm>
            <a:off x="5476875" y="5248275"/>
            <a:ext cx="3238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91E793A8-C9E6-4064-974C-511FFEA49DA4}" type="datetime'''''1'''''''''',''''9''''''''''''''''''2''''''''''''''5'">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1,925</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D4EE7255-BCF8-487F-B624-B8EA1D080EE5}" type="datetime'''7''''''''''''''''''''''''''3''''''''''''%'''''''''''''''''''">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73%</a:t>
            </a:fld>
            <a:r>
              <a:rPr lang="en-US" sz="1000">
                <a:solidFill>
                  <a:schemeClr val="tx1"/>
                </a:solidFill>
                <a:latin typeface="Corbel" panose="020B0503020204020204" pitchFamily="34" charset="0"/>
                <a:sym typeface="Corbel" panose="020B0503020204020204" pitchFamily="34" charset="0"/>
              </a:rPr>
              <a:t>)</a:t>
            </a:r>
          </a:p>
        </p:txBody>
      </p:sp>
      <p:sp>
        <p:nvSpPr>
          <p:cNvPr id="137" name="Rectangle 136">
            <a:extLst>
              <a:ext uri="{FF2B5EF4-FFF2-40B4-BE49-F238E27FC236}">
                <a16:creationId xmlns:a16="http://schemas.microsoft.com/office/drawing/2014/main" id="{0EFE2E05-4247-4631-8F9F-232A78FF17FC}"/>
              </a:ext>
            </a:extLst>
          </p:cNvPr>
          <p:cNvSpPr/>
          <p:nvPr>
            <p:custDataLst>
              <p:tags r:id="rId93"/>
            </p:custDataLst>
          </p:nvPr>
        </p:nvSpPr>
        <p:spPr bwMode="auto">
          <a:xfrm>
            <a:off x="10026650" y="5788025"/>
            <a:ext cx="212725" cy="1065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962ABD5A-0912-4D18-9000-EE7EA42A9861}" type="datetime'''''''g''''o''''m''b''''''''''e ''''''''''w''''a''k''i''s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gombe wakiso</a:t>
            </a:fld>
            <a:endParaRPr lang="en-US" sz="1400">
              <a:solidFill>
                <a:schemeClr val="tx1"/>
              </a:solidFill>
              <a:latin typeface="Corbel" panose="020B0503020204020204" pitchFamily="34" charset="0"/>
              <a:sym typeface="Corbel" panose="020B0503020204020204" pitchFamily="34" charset="0"/>
            </a:endParaRPr>
          </a:p>
        </p:txBody>
      </p:sp>
      <p:sp>
        <p:nvSpPr>
          <p:cNvPr id="523" name="Rectangle 522">
            <a:extLst>
              <a:ext uri="{FF2B5EF4-FFF2-40B4-BE49-F238E27FC236}">
                <a16:creationId xmlns:a16="http://schemas.microsoft.com/office/drawing/2014/main" id="{C49A814E-3B09-47F0-B3A8-1BA609DE0F7D}"/>
              </a:ext>
            </a:extLst>
          </p:cNvPr>
          <p:cNvSpPr/>
          <p:nvPr>
            <p:custDataLst>
              <p:tags r:id="rId94"/>
            </p:custDataLst>
          </p:nvPr>
        </p:nvSpPr>
        <p:spPr bwMode="gray">
          <a:xfrm>
            <a:off x="10517188" y="5589589"/>
            <a:ext cx="21272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003F4D91-C97D-4A63-94F9-7716AA0A5687}" type="datetime'''''1''''''''''''5''''''''''''''''''''''''''''''''''''5'''''''">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155</a:t>
            </a:fld>
            <a:endParaRPr lang="en-US" sz="1000">
              <a:solidFill>
                <a:schemeClr val="tx2"/>
              </a:solidFill>
              <a:latin typeface="Corbel" panose="020B0503020204020204" pitchFamily="34" charset="0"/>
              <a:sym typeface="Corbel" panose="020B0503020204020204" pitchFamily="34" charset="0"/>
            </a:endParaRPr>
          </a:p>
        </p:txBody>
      </p:sp>
      <p:sp>
        <p:nvSpPr>
          <p:cNvPr id="519" name="Rectangle 518">
            <a:extLst>
              <a:ext uri="{FF2B5EF4-FFF2-40B4-BE49-F238E27FC236}">
                <a16:creationId xmlns:a16="http://schemas.microsoft.com/office/drawing/2014/main" id="{2BD16D8D-C588-401F-A938-849506BEB93A}"/>
              </a:ext>
            </a:extLst>
          </p:cNvPr>
          <p:cNvSpPr/>
          <p:nvPr>
            <p:custDataLst>
              <p:tags r:id="rId95"/>
            </p:custDataLst>
          </p:nvPr>
        </p:nvSpPr>
        <p:spPr bwMode="gray">
          <a:xfrm>
            <a:off x="8580438" y="5591176"/>
            <a:ext cx="16192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E02FAB9B-2A19-4218-803A-585FBC12FBB2}" type="datetime'''''''''''''''5''''''''''''''''''''''''''6'''''">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56</a:t>
            </a:fld>
            <a:endParaRPr lang="en-US" sz="1000">
              <a:solidFill>
                <a:schemeClr val="tx2"/>
              </a:solidFill>
              <a:latin typeface="Corbel" panose="020B0503020204020204" pitchFamily="34" charset="0"/>
              <a:sym typeface="Corbel" panose="020B0503020204020204" pitchFamily="34" charset="0"/>
            </a:endParaRPr>
          </a:p>
        </p:txBody>
      </p:sp>
      <p:sp>
        <p:nvSpPr>
          <p:cNvPr id="565" name="Rectangle 564">
            <a:extLst>
              <a:ext uri="{FF2B5EF4-FFF2-40B4-BE49-F238E27FC236}">
                <a16:creationId xmlns:a16="http://schemas.microsoft.com/office/drawing/2014/main" id="{5A7958E7-6C1E-4CF6-BA1F-737FC0BCB1F8}"/>
              </a:ext>
            </a:extLst>
          </p:cNvPr>
          <p:cNvSpPr/>
          <p:nvPr>
            <p:custDataLst>
              <p:tags r:id="rId96"/>
            </p:custDataLst>
          </p:nvPr>
        </p:nvSpPr>
        <p:spPr bwMode="gray">
          <a:xfrm>
            <a:off x="6483350" y="5300663"/>
            <a:ext cx="33337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B8206EAC-9589-467F-9693-E5170BD1D785}" type="datetime'''''''''''''1'',''''''''''''''''''''''0''''8''''5'''''">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1,085</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8E0E3018-066B-4951-A287-D41A4C8360AD}" type="datetime'''''''7''''''''''''''''''''''''''''''6''''''''''%'''''''''''">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76%</a:t>
            </a:fld>
            <a:r>
              <a:rPr lang="en-US" sz="1000">
                <a:solidFill>
                  <a:schemeClr val="tx1"/>
                </a:solidFill>
                <a:latin typeface="Corbel" panose="020B0503020204020204" pitchFamily="34" charset="0"/>
                <a:sym typeface="Corbel" panose="020B0503020204020204" pitchFamily="34" charset="0"/>
              </a:rPr>
              <a:t>)</a:t>
            </a:r>
          </a:p>
        </p:txBody>
      </p:sp>
      <p:sp>
        <p:nvSpPr>
          <p:cNvPr id="451" name="Rectangle 450">
            <a:extLst>
              <a:ext uri="{FF2B5EF4-FFF2-40B4-BE49-F238E27FC236}">
                <a16:creationId xmlns:a16="http://schemas.microsoft.com/office/drawing/2014/main" id="{BEB9770D-34C4-4B46-B5C5-DACBAF5E106E}"/>
              </a:ext>
            </a:extLst>
          </p:cNvPr>
          <p:cNvSpPr/>
          <p:nvPr>
            <p:custDataLst>
              <p:tags r:id="rId97"/>
            </p:custDataLst>
          </p:nvPr>
        </p:nvSpPr>
        <p:spPr bwMode="gray">
          <a:xfrm>
            <a:off x="10956926" y="5495926"/>
            <a:ext cx="31591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F14F359A-39AF-441B-82B3-8E03669CDF6B}" type="datetime'''4'''''''''',''''''''''''''45''''''''''1'''''''''''''''''">
              <a:rPr lang="en-US" altLang="en-US" sz="10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4,451</a:t>
            </a:fld>
            <a:endParaRPr lang="en-US" sz="1000">
              <a:solidFill>
                <a:schemeClr val="tx2"/>
              </a:solidFill>
              <a:latin typeface="Corbel" panose="020B0503020204020204" pitchFamily="34" charset="0"/>
              <a:sym typeface="Corbel" panose="020B0503020204020204" pitchFamily="34" charset="0"/>
            </a:endParaRPr>
          </a:p>
        </p:txBody>
      </p:sp>
      <p:sp>
        <p:nvSpPr>
          <p:cNvPr id="139" name="Rectangle 138">
            <a:extLst>
              <a:ext uri="{FF2B5EF4-FFF2-40B4-BE49-F238E27FC236}">
                <a16:creationId xmlns:a16="http://schemas.microsoft.com/office/drawing/2014/main" id="{F98625B5-166F-464E-93C3-BC6E44E1B133}"/>
              </a:ext>
            </a:extLst>
          </p:cNvPr>
          <p:cNvSpPr/>
          <p:nvPr>
            <p:custDataLst>
              <p:tags r:id="rId98"/>
            </p:custDataLst>
          </p:nvPr>
        </p:nvSpPr>
        <p:spPr bwMode="auto">
          <a:xfrm>
            <a:off x="11007725" y="5788025"/>
            <a:ext cx="212725" cy="557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FDC2680-E351-4526-9A11-8C7536BA7DBC}" type="datetime'R''u''''b''''a''''''''''''''''''g''''''''''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Rubaga</a:t>
            </a:fld>
            <a:endParaRPr lang="en-US" sz="1400">
              <a:solidFill>
                <a:schemeClr val="tx1"/>
              </a:solidFill>
              <a:latin typeface="Corbel" panose="020B0503020204020204" pitchFamily="34" charset="0"/>
              <a:sym typeface="Corbel" panose="020B0503020204020204" pitchFamily="34" charset="0"/>
            </a:endParaRPr>
          </a:p>
        </p:txBody>
      </p:sp>
      <p:sp>
        <p:nvSpPr>
          <p:cNvPr id="563" name="Rectangle 562">
            <a:extLst>
              <a:ext uri="{FF2B5EF4-FFF2-40B4-BE49-F238E27FC236}">
                <a16:creationId xmlns:a16="http://schemas.microsoft.com/office/drawing/2014/main" id="{73D6AA5F-6B09-4B25-96E5-FD47B2644B5A}"/>
              </a:ext>
            </a:extLst>
          </p:cNvPr>
          <p:cNvSpPr/>
          <p:nvPr>
            <p:custDataLst>
              <p:tags r:id="rId99"/>
            </p:custDataLst>
          </p:nvPr>
        </p:nvSpPr>
        <p:spPr bwMode="gray">
          <a:xfrm>
            <a:off x="4533900" y="5316538"/>
            <a:ext cx="3317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E945E2AB-2D0E-4792-BB11-232FB0B1A4CC}" type="datetime'''''''''''''''''3''''''''''''''''''2''''1'''">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321</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9862B745-F116-49FB-AD49-44E3051DB695}" type="datetime'''''''''''''''''''''''''''7''''''''''0''''''%'''''''''">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70%</a:t>
            </a:fld>
            <a:r>
              <a:rPr lang="en-US" sz="1000">
                <a:solidFill>
                  <a:schemeClr val="tx1"/>
                </a:solidFill>
                <a:latin typeface="Corbel" panose="020B0503020204020204" pitchFamily="34" charset="0"/>
                <a:sym typeface="Corbel" panose="020B0503020204020204" pitchFamily="34" charset="0"/>
              </a:rPr>
              <a:t>)</a:t>
            </a:r>
          </a:p>
        </p:txBody>
      </p:sp>
      <p:sp>
        <p:nvSpPr>
          <p:cNvPr id="566" name="Rectangle 565">
            <a:extLst>
              <a:ext uri="{FF2B5EF4-FFF2-40B4-BE49-F238E27FC236}">
                <a16:creationId xmlns:a16="http://schemas.microsoft.com/office/drawing/2014/main" id="{447B88D6-AE11-45F1-9633-4782327D1D62}"/>
              </a:ext>
            </a:extLst>
          </p:cNvPr>
          <p:cNvSpPr/>
          <p:nvPr>
            <p:custDataLst>
              <p:tags r:id="rId100"/>
            </p:custDataLst>
          </p:nvPr>
        </p:nvSpPr>
        <p:spPr bwMode="gray">
          <a:xfrm>
            <a:off x="8618538" y="5318125"/>
            <a:ext cx="3238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7BD06D31-8D0B-4FFD-8CA9-E5E2DA335BA6}" type="datetime'''''''''''''''''''13''''4'''''''''''''''''''''''">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134</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1E73B78E-50DD-45EE-BCF9-150C3157F634}" type="datetime'7''''''''''''''''1''''%'''''''''''''''''''''''''''''''''">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71%</a:t>
            </a:fld>
            <a:r>
              <a:rPr lang="en-US" sz="1000">
                <a:solidFill>
                  <a:schemeClr val="tx1"/>
                </a:solidFill>
                <a:latin typeface="Corbel" panose="020B0503020204020204" pitchFamily="34" charset="0"/>
                <a:sym typeface="Corbel" panose="020B0503020204020204" pitchFamily="34" charset="0"/>
              </a:rPr>
              <a:t>)</a:t>
            </a:r>
          </a:p>
        </p:txBody>
      </p:sp>
      <p:sp>
        <p:nvSpPr>
          <p:cNvPr id="567" name="Rectangle 566">
            <a:extLst>
              <a:ext uri="{FF2B5EF4-FFF2-40B4-BE49-F238E27FC236}">
                <a16:creationId xmlns:a16="http://schemas.microsoft.com/office/drawing/2014/main" id="{9ACDCECB-3B4D-4180-9525-A0A1606980A5}"/>
              </a:ext>
            </a:extLst>
          </p:cNvPr>
          <p:cNvSpPr/>
          <p:nvPr>
            <p:custDataLst>
              <p:tags r:id="rId101"/>
            </p:custDataLst>
          </p:nvPr>
        </p:nvSpPr>
        <p:spPr bwMode="gray">
          <a:xfrm>
            <a:off x="8929688" y="5318125"/>
            <a:ext cx="3317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9C9D14BB-3C22-4783-A368-B9667759D19A}" type="datetime'''''''''''''''''''''''''''''21''''''''''''''4'''''''''''''''''">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214</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3AA80978-29C6-4AEF-9C8D-4A4CE1BE1956}" type="datetime'''''''''''''''7''''''''''''0''''''%'''''''''''''''">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70%</a:t>
            </a:fld>
            <a:r>
              <a:rPr lang="en-US" sz="1000">
                <a:solidFill>
                  <a:schemeClr val="tx1"/>
                </a:solidFill>
                <a:latin typeface="Corbel" panose="020B0503020204020204" pitchFamily="34" charset="0"/>
                <a:sym typeface="Corbel" panose="020B0503020204020204" pitchFamily="34" charset="0"/>
              </a:rPr>
              <a:t>)</a:t>
            </a:r>
          </a:p>
        </p:txBody>
      </p:sp>
      <p:sp>
        <p:nvSpPr>
          <p:cNvPr id="568" name="Rectangle 567">
            <a:extLst>
              <a:ext uri="{FF2B5EF4-FFF2-40B4-BE49-F238E27FC236}">
                <a16:creationId xmlns:a16="http://schemas.microsoft.com/office/drawing/2014/main" id="{8CA4CB3F-29E7-467C-90F1-C1FB79278C63}"/>
              </a:ext>
            </a:extLst>
          </p:cNvPr>
          <p:cNvSpPr/>
          <p:nvPr>
            <p:custDataLst>
              <p:tags r:id="rId102"/>
            </p:custDataLst>
          </p:nvPr>
        </p:nvSpPr>
        <p:spPr bwMode="gray">
          <a:xfrm>
            <a:off x="10390188" y="5316538"/>
            <a:ext cx="3317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F2580F0D-DEFD-4633-BA99-F659A49D7E60}" type="datetime'''''''''''4''''''''45'''''''''''''''''''''''''''''''''''''''">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445</a:t>
            </a:fld>
            <a:br>
              <a:rPr lang="en-US" altLang="en-US" sz="1000">
                <a:solidFill>
                  <a:schemeClr val="tx1"/>
                </a:solidFill>
                <a:effectLst/>
                <a:latin typeface="Corbel" panose="020B0503020204020204" pitchFamily="34" charset="0"/>
                <a:sym typeface="Corbel" panose="020B0503020204020204" pitchFamily="34" charset="0"/>
              </a:rPr>
            </a:br>
            <a:r>
              <a:rPr lang="en-US" altLang="en-US" sz="1000">
                <a:solidFill>
                  <a:schemeClr val="tx1"/>
                </a:solidFill>
                <a:effectLst/>
                <a:latin typeface="Corbel" panose="020B0503020204020204" pitchFamily="34" charset="0"/>
                <a:sym typeface="Corbel" panose="020B0503020204020204" pitchFamily="34" charset="0"/>
              </a:rPr>
              <a:t>(</a:t>
            </a:r>
            <a:fld id="{2637F144-468B-49D7-929B-68AF7DBDC172}" type="datetime'''''''''7''''''''''''''''''''''''''''4''''''''''''''''''''''%'">
              <a:rPr lang="en-US" altLang="en-US" sz="1000" smtClean="0">
                <a:solidFill>
                  <a:schemeClr val="tx1"/>
                </a:solidFill>
                <a:effectLst/>
                <a:latin typeface="Corbel" panose="020B0503020204020204" pitchFamily="34" charset="0"/>
                <a:sym typeface="Corbel" panose="020B0503020204020204" pitchFamily="34" charset="0"/>
              </a:rPr>
              <a:pPr algn="ctr">
                <a:lnSpc>
                  <a:spcPct val="90000"/>
                </a:lnSpc>
                <a:spcBef>
                  <a:spcPct val="0"/>
                </a:spcBef>
                <a:spcAft>
                  <a:spcPct val="0"/>
                </a:spcAft>
              </a:pPr>
              <a:t>74%</a:t>
            </a:fld>
            <a:r>
              <a:rPr lang="en-US" sz="1000">
                <a:solidFill>
                  <a:schemeClr val="tx1"/>
                </a:solidFill>
                <a:latin typeface="Corbel" panose="020B0503020204020204" pitchFamily="34" charset="0"/>
                <a:sym typeface="Corbel" panose="020B0503020204020204" pitchFamily="34" charset="0"/>
              </a:rPr>
              <a:t>)</a:t>
            </a:r>
          </a:p>
        </p:txBody>
      </p:sp>
      <p:sp>
        <p:nvSpPr>
          <p:cNvPr id="450" name="Rectangle 449">
            <a:extLst>
              <a:ext uri="{FF2B5EF4-FFF2-40B4-BE49-F238E27FC236}">
                <a16:creationId xmlns:a16="http://schemas.microsoft.com/office/drawing/2014/main" id="{8B38F7E5-6C9F-4F36-8EF4-EAF5E13B80E3}"/>
              </a:ext>
            </a:extLst>
          </p:cNvPr>
          <p:cNvSpPr/>
          <p:nvPr>
            <p:custDataLst>
              <p:tags r:id="rId103"/>
            </p:custDataLst>
          </p:nvPr>
        </p:nvSpPr>
        <p:spPr bwMode="gray">
          <a:xfrm>
            <a:off x="10925176" y="5027612"/>
            <a:ext cx="379413" cy="273050"/>
          </a:xfrm>
          <a:prstGeom prst="rect">
            <a:avLst/>
          </a:prstGeom>
          <a:solidFill>
            <a:schemeClr val="accent2"/>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6156095-A854-4AF6-931E-6321AADF928D}" type="datetime'''1''''''''3'''',''''''8''''''''9''8'''">
              <a:rPr lang="en-US" altLang="en-US" sz="1000" smtClean="0">
                <a:solidFill>
                  <a:schemeClr val="tx2"/>
                </a:solidFill>
                <a:latin typeface="Corbel" panose="020B0503020204020204" pitchFamily="34" charset="0"/>
                <a:sym typeface="Corbel" panose="020B0503020204020204" pitchFamily="34" charset="0"/>
              </a:rPr>
              <a:pPr/>
              <a:t>13,898</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B2508EDD-6FE3-4C88-9603-72F0EF8E2A5E}" type="datetime'''''''''''''''''7''''''''''''6''''''''''%'''''">
              <a:rPr lang="en-US" altLang="en-US" sz="1000" smtClean="0">
                <a:solidFill>
                  <a:schemeClr val="tx2"/>
                </a:solidFill>
                <a:latin typeface="Corbel" panose="020B0503020204020204" pitchFamily="34" charset="0"/>
                <a:sym typeface="Corbel" panose="020B0503020204020204" pitchFamily="34" charset="0"/>
              </a:rPr>
              <a:pPr/>
              <a:t>76%</a:t>
            </a:fld>
            <a:r>
              <a:rPr lang="en-US" altLang="en-US" sz="1000">
                <a:solidFill>
                  <a:schemeClr val="tx2"/>
                </a:solidFill>
                <a:effectLst/>
                <a:latin typeface="Corbel" panose="020B0503020204020204" pitchFamily="34" charset="0"/>
                <a:sym typeface="Corbel" panose="020B0503020204020204" pitchFamily="34" charset="0"/>
              </a:rPr>
              <a:t>)</a:t>
            </a:r>
            <a:endParaRPr lang="en-US" sz="1000" dirty="0">
              <a:solidFill>
                <a:schemeClr val="tx2"/>
              </a:solidFill>
              <a:latin typeface="Corbel" panose="020B0503020204020204" pitchFamily="34" charset="0"/>
              <a:sym typeface="Corbel" panose="020B0503020204020204" pitchFamily="34" charset="0"/>
            </a:endParaRPr>
          </a:p>
        </p:txBody>
      </p:sp>
      <p:sp>
        <p:nvSpPr>
          <p:cNvPr id="529" name="Rectangle 528">
            <a:extLst>
              <a:ext uri="{FF2B5EF4-FFF2-40B4-BE49-F238E27FC236}">
                <a16:creationId xmlns:a16="http://schemas.microsoft.com/office/drawing/2014/main" id="{0D7B742C-5BBA-43A1-A2F1-DEC852E93DE7}"/>
              </a:ext>
            </a:extLst>
          </p:cNvPr>
          <p:cNvSpPr/>
          <p:nvPr>
            <p:custDataLst>
              <p:tags r:id="rId104"/>
            </p:custDataLst>
          </p:nvPr>
        </p:nvSpPr>
        <p:spPr bwMode="auto">
          <a:xfrm>
            <a:off x="3081338" y="3409950"/>
            <a:ext cx="214313" cy="160338"/>
          </a:xfrm>
          <a:prstGeom prst="rect">
            <a:avLst/>
          </a:prstGeom>
          <a:solidFill>
            <a:schemeClr val="accent2"/>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Rectangle 529">
            <a:extLst>
              <a:ext uri="{FF2B5EF4-FFF2-40B4-BE49-F238E27FC236}">
                <a16:creationId xmlns:a16="http://schemas.microsoft.com/office/drawing/2014/main" id="{0BD6F27E-3CC8-4A54-8105-0696D41C91C5}"/>
              </a:ext>
            </a:extLst>
          </p:cNvPr>
          <p:cNvSpPr/>
          <p:nvPr>
            <p:custDataLst>
              <p:tags r:id="rId105"/>
            </p:custDataLst>
          </p:nvPr>
        </p:nvSpPr>
        <p:spPr bwMode="auto">
          <a:xfrm>
            <a:off x="3081338" y="3643313"/>
            <a:ext cx="214313" cy="160338"/>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EEB9CDB0-F186-4971-A6BE-FAEBAE9F2069}"/>
              </a:ext>
            </a:extLst>
          </p:cNvPr>
          <p:cNvSpPr/>
          <p:nvPr>
            <p:custDataLst>
              <p:tags r:id="rId106"/>
            </p:custDataLst>
          </p:nvPr>
        </p:nvSpPr>
        <p:spPr bwMode="auto">
          <a:xfrm>
            <a:off x="3346451" y="3405188"/>
            <a:ext cx="7334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639A6185-E602-4412-82C1-C4512D2EF149}" type="datetime'''''''C''''''''''''''o''m''''''''pl''''''''e''t''''''e''''d'">
              <a:rPr lang="en-US" altLang="en-US" sz="1200" smtClean="0">
                <a:solidFill>
                  <a:schemeClr val="tx1"/>
                </a:solidFill>
                <a:effectLst/>
              </a:rPr>
              <a:pPr>
                <a:spcBef>
                  <a:spcPct val="0"/>
                </a:spcBef>
                <a:spcAft>
                  <a:spcPct val="0"/>
                </a:spcAft>
              </a:pPr>
              <a:t>Completed</a:t>
            </a:fld>
            <a:endParaRPr lang="en-US" sz="1200" dirty="0">
              <a:solidFill>
                <a:schemeClr val="tx1"/>
              </a:solidFill>
            </a:endParaRPr>
          </a:p>
        </p:txBody>
      </p:sp>
      <p:sp>
        <p:nvSpPr>
          <p:cNvPr id="528" name="Rectangle 527">
            <a:extLst>
              <a:ext uri="{FF2B5EF4-FFF2-40B4-BE49-F238E27FC236}">
                <a16:creationId xmlns:a16="http://schemas.microsoft.com/office/drawing/2014/main" id="{BB72E036-126C-4BCF-B187-21C1A641E263}"/>
              </a:ext>
            </a:extLst>
          </p:cNvPr>
          <p:cNvSpPr/>
          <p:nvPr>
            <p:custDataLst>
              <p:tags r:id="rId107"/>
            </p:custDataLst>
          </p:nvPr>
        </p:nvSpPr>
        <p:spPr bwMode="auto">
          <a:xfrm>
            <a:off x="3346450" y="3638550"/>
            <a:ext cx="673100"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169202D8-090B-4A30-BAD0-EA176DDAE9FD}" type="datetime'''''''C''''''''''''an''''''ce''l''''''le''''''''''d'''''''">
              <a:rPr lang="en-US" altLang="en-US" sz="1200" smtClean="0">
                <a:solidFill>
                  <a:schemeClr val="tx1"/>
                </a:solidFill>
                <a:effectLst/>
              </a:rPr>
              <a:pPr>
                <a:spcBef>
                  <a:spcPct val="0"/>
                </a:spcBef>
                <a:spcAft>
                  <a:spcPct val="0"/>
                </a:spcAft>
              </a:pPr>
              <a:t>Cancelled</a:t>
            </a:fld>
            <a:endParaRPr lang="en-US" sz="1200">
              <a:solidFill>
                <a:schemeClr val="tx1"/>
              </a:solidFill>
            </a:endParaRPr>
          </a:p>
        </p:txBody>
      </p:sp>
      <p:sp>
        <p:nvSpPr>
          <p:cNvPr id="301" name="Rectangle 300">
            <a:extLst>
              <a:ext uri="{FF2B5EF4-FFF2-40B4-BE49-F238E27FC236}">
                <a16:creationId xmlns:a16="http://schemas.microsoft.com/office/drawing/2014/main" id="{44DA4646-44F0-461E-BC59-CABC9D2650E0}"/>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361247040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83923832"/>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40" imgW="270" imgH="270" progId="TCLayout.ActiveDocument.1">
                  <p:embed/>
                </p:oleObj>
              </mc:Choice>
              <mc:Fallback>
                <p:oleObj name="think-cell Slide" r:id="rId40" imgW="270" imgH="270" progId="TCLayout.ActiveDocument.1">
                  <p:embed/>
                  <p:pic>
                    <p:nvPicPr>
                      <p:cNvPr id="2" name="Object 1" hidden="1"/>
                      <p:cNvPicPr/>
                      <p:nvPr/>
                    </p:nvPicPr>
                    <p:blipFill>
                      <a:blip r:embed="rId41"/>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graphicFrame>
        <p:nvGraphicFramePr>
          <p:cNvPr id="162" name="Chart 161">
            <a:extLst>
              <a:ext uri="{FF2B5EF4-FFF2-40B4-BE49-F238E27FC236}">
                <a16:creationId xmlns:a16="http://schemas.microsoft.com/office/drawing/2014/main" id="{1963A630-68BD-4F7E-8E29-EEBB0A4EB688}"/>
              </a:ext>
            </a:extLst>
          </p:cNvPr>
          <p:cNvGraphicFramePr/>
          <p:nvPr>
            <p:custDataLst>
              <p:tags r:id="rId3"/>
            </p:custDataLst>
            <p:extLst>
              <p:ext uri="{D42A27DB-BD31-4B8C-83A1-F6EECF244321}">
                <p14:modId xmlns:p14="http://schemas.microsoft.com/office/powerpoint/2010/main" val="3425573855"/>
              </p:ext>
            </p:extLst>
          </p:nvPr>
        </p:nvGraphicFramePr>
        <p:xfrm>
          <a:off x="393700" y="1557338"/>
          <a:ext cx="11547475" cy="1579562"/>
        </p:xfrm>
        <a:graphic>
          <a:graphicData uri="http://schemas.openxmlformats.org/drawingml/2006/chart">
            <c:chart xmlns:c="http://schemas.openxmlformats.org/drawingml/2006/chart" xmlns:r="http://schemas.openxmlformats.org/officeDocument/2006/relationships" r:id="rId42"/>
          </a:graphicData>
        </a:graphic>
      </p:graphicFrame>
      <p:sp>
        <p:nvSpPr>
          <p:cNvPr id="383" name="Rectangle 382"/>
          <p:cNvSpPr/>
          <p:nvPr/>
        </p:nvSpPr>
        <p:spPr>
          <a:xfrm>
            <a:off x="146570" y="82706"/>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Distribution of average travelling and </a:t>
            </a:r>
            <a:r>
              <a:rPr kumimoji="0" lang="en-US" sz="2667" b="1" i="0" u="none" strike="noStrike" kern="1200" cap="none" spc="0" normalizeH="0" baseline="0" noProof="0" dirty="0" err="1">
                <a:ln>
                  <a:noFill/>
                </a:ln>
                <a:solidFill>
                  <a:srgbClr val="06486E"/>
                </a:solidFill>
                <a:effectLst/>
                <a:uLnTx/>
                <a:uFillTx/>
                <a:latin typeface="Corbel" panose="020B0503020204020204" pitchFamily="34" charset="0"/>
                <a:ea typeface="+mn-ea"/>
                <a:cs typeface="+mn-cs"/>
              </a:rPr>
              <a:t>waitin</a:t>
            </a:r>
            <a:r>
              <a:rPr lang="en-US" sz="2667" b="1" dirty="0">
                <a:solidFill>
                  <a:srgbClr val="06486E"/>
                </a:solidFill>
                <a:latin typeface="Corbel" panose="020B0503020204020204" pitchFamily="34" charset="0"/>
              </a:rPr>
              <a:t>g time in minutes by Subcounty</a:t>
            </a:r>
            <a:endPar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391" name="Rectangle 390"/>
          <p:cNvSpPr/>
          <p:nvPr/>
        </p:nvSpPr>
        <p:spPr>
          <a:xfrm>
            <a:off x="2333090" y="1360284"/>
            <a:ext cx="8009727" cy="2603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Distribution of Passenger’s travelling time with </a:t>
            </a:r>
            <a:r>
              <a:rPr kumimoji="0" lang="en-US" sz="1400" b="1" i="1" u="sng" strike="noStrike" kern="1200" cap="none" spc="0" normalizeH="0" baseline="0" noProof="0" dirty="0" err="1">
                <a:ln>
                  <a:noFill/>
                </a:ln>
                <a:effectLst/>
                <a:uLnTx/>
                <a:uFillTx/>
                <a:latin typeface="Corbel" panose="020B0503020204020204" pitchFamily="34" charset="0"/>
                <a:ea typeface="+mn-ea"/>
                <a:cs typeface="Arial" panose="020B0604020202020204" pitchFamily="34" charset="0"/>
              </a:rPr>
              <a:t>Boda</a:t>
            </a: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 by Subcounty</a:t>
            </a:r>
          </a:p>
        </p:txBody>
      </p:sp>
      <p:sp>
        <p:nvSpPr>
          <p:cNvPr id="392" name="Rectangle 391"/>
          <p:cNvSpPr/>
          <p:nvPr/>
        </p:nvSpPr>
        <p:spPr>
          <a:xfrm>
            <a:off x="393700" y="1389061"/>
            <a:ext cx="11476834" cy="1730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178" name="TextBox 177"/>
          <p:cNvSpPr txBox="1"/>
          <p:nvPr/>
        </p:nvSpPr>
        <p:spPr>
          <a:xfrm>
            <a:off x="230761" y="579729"/>
            <a:ext cx="11395031" cy="392898"/>
          </a:xfrm>
          <a:prstGeom prst="rect">
            <a:avLst/>
          </a:prstGeom>
          <a:noFill/>
        </p:spPr>
        <p:txBody>
          <a:bodyPr wrap="square" lIns="0" tIns="0" rIns="0" bIns="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67" b="1" i="1"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69" name="Rectangle 268">
            <a:extLst>
              <a:ext uri="{FF2B5EF4-FFF2-40B4-BE49-F238E27FC236}">
                <a16:creationId xmlns:a16="http://schemas.microsoft.com/office/drawing/2014/main" id="{C522B432-47BF-42DF-A9D0-919428BFD791}"/>
              </a:ext>
            </a:extLst>
          </p:cNvPr>
          <p:cNvSpPr/>
          <p:nvPr/>
        </p:nvSpPr>
        <p:spPr>
          <a:xfrm>
            <a:off x="2463327" y="3258934"/>
            <a:ext cx="8010369" cy="2730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err="1">
                <a:ln>
                  <a:noFill/>
                </a:ln>
                <a:effectLst/>
                <a:uLnTx/>
                <a:uFillTx/>
                <a:latin typeface="Corbel" panose="020B0503020204020204" pitchFamily="34" charset="0"/>
                <a:ea typeface="+mn-ea"/>
                <a:cs typeface="Arial" panose="020B0604020202020204" pitchFamily="34" charset="0"/>
              </a:rPr>
              <a:t>Distributio</a:t>
            </a:r>
            <a:r>
              <a:rPr lang="en-US" sz="1400" b="1" i="1" u="sng" dirty="0">
                <a:latin typeface="Corbel" panose="020B0503020204020204" pitchFamily="34" charset="0"/>
              </a:rPr>
              <a:t>n of Passenger’s waiting time before driver arrives or a cancelled request by Subcounty</a:t>
            </a:r>
            <a:endPar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endParaRPr>
          </a:p>
        </p:txBody>
      </p:sp>
      <p:sp>
        <p:nvSpPr>
          <p:cNvPr id="271" name="Rectangle 270">
            <a:extLst>
              <a:ext uri="{FF2B5EF4-FFF2-40B4-BE49-F238E27FC236}">
                <a16:creationId xmlns:a16="http://schemas.microsoft.com/office/drawing/2014/main" id="{525BF461-5FAE-42D3-A08C-EAACA1D23078}"/>
              </a:ext>
            </a:extLst>
          </p:cNvPr>
          <p:cNvSpPr/>
          <p:nvPr/>
        </p:nvSpPr>
        <p:spPr>
          <a:xfrm>
            <a:off x="393700" y="3271747"/>
            <a:ext cx="11487145" cy="3722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26007" y="595790"/>
            <a:ext cx="11938000" cy="709158"/>
          </a:xfrm>
          <a:prstGeom prst="rect">
            <a:avLst/>
          </a:prstGeom>
          <a:noFill/>
        </p:spPr>
        <p:txBody>
          <a:bodyPr wrap="square" lIns="0" tIns="0" rIns="0" bIns="0" rtlCol="0">
            <a:noAutofit/>
          </a:bodyPr>
          <a:lstStyle/>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50" dirty="0">
                <a:solidFill>
                  <a:srgbClr val="262626"/>
                </a:solidFill>
                <a:latin typeface="Corbel" panose="020B0503020204020204" pitchFamily="34" charset="0"/>
              </a:rPr>
              <a:t>The chart below shows that Wakiso ward B and </a:t>
            </a:r>
            <a:r>
              <a:rPr lang="en-US" sz="1250" dirty="0" err="1">
                <a:solidFill>
                  <a:srgbClr val="262626"/>
                </a:solidFill>
                <a:latin typeface="Corbel" panose="020B0503020204020204" pitchFamily="34" charset="0"/>
              </a:rPr>
              <a:t>Busiro</a:t>
            </a:r>
            <a:r>
              <a:rPr lang="en-US" sz="1250" dirty="0">
                <a:solidFill>
                  <a:srgbClr val="262626"/>
                </a:solidFill>
                <a:latin typeface="Corbel" panose="020B0503020204020204" pitchFamily="34" charset="0"/>
              </a:rPr>
              <a:t> has the highest travelling time on average with 36 minutes while Central, Kawempe, and </a:t>
            </a:r>
            <a:r>
              <a:rPr lang="en-US" sz="1250" dirty="0" err="1">
                <a:solidFill>
                  <a:srgbClr val="262626"/>
                </a:solidFill>
                <a:latin typeface="Corbel" panose="020B0503020204020204" pitchFamily="34" charset="0"/>
              </a:rPr>
              <a:t>Nsangi</a:t>
            </a:r>
            <a:r>
              <a:rPr lang="en-US" sz="1250" dirty="0">
                <a:solidFill>
                  <a:srgbClr val="262626"/>
                </a:solidFill>
                <a:latin typeface="Corbel" panose="020B0503020204020204" pitchFamily="34" charset="0"/>
              </a:rPr>
              <a:t> has the least travelling time on average with 17 minutes</a:t>
            </a:r>
          </a:p>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However, a significantly</a:t>
            </a:r>
            <a:r>
              <a:rPr lang="en-US" sz="1250" dirty="0">
                <a:solidFill>
                  <a:srgbClr val="262626"/>
                </a:solidFill>
                <a:latin typeface="Corbel" panose="020B0503020204020204" pitchFamily="34" charset="0"/>
              </a:rPr>
              <a:t> high waiting time was observed in Kira subcounty with 79 minutes due to maybe system error or Passenger forgetting to cancel the request after making a </a:t>
            </a:r>
            <a:r>
              <a:rPr lang="en-US" sz="1250" dirty="0" err="1">
                <a:solidFill>
                  <a:srgbClr val="262626"/>
                </a:solidFill>
                <a:latin typeface="Corbel" panose="020B0503020204020204" pitchFamily="34" charset="0"/>
              </a:rPr>
              <a:t>Boda</a:t>
            </a:r>
            <a:r>
              <a:rPr lang="en-US" sz="1250" dirty="0">
                <a:solidFill>
                  <a:srgbClr val="262626"/>
                </a:solidFill>
                <a:latin typeface="Corbel" panose="020B0503020204020204" pitchFamily="34" charset="0"/>
              </a:rPr>
              <a:t> order but </a:t>
            </a:r>
            <a:r>
              <a:rPr lang="en-US" sz="1250" dirty="0" err="1">
                <a:solidFill>
                  <a:srgbClr val="262626"/>
                </a:solidFill>
                <a:latin typeface="Corbel" panose="020B0503020204020204" pitchFamily="34" charset="0"/>
              </a:rPr>
              <a:t>Kasangati</a:t>
            </a:r>
            <a:r>
              <a:rPr lang="en-US" sz="1250" dirty="0">
                <a:solidFill>
                  <a:srgbClr val="262626"/>
                </a:solidFill>
                <a:latin typeface="Corbel" panose="020B0503020204020204" pitchFamily="34" charset="0"/>
              </a:rPr>
              <a:t> and Rubaga has the highest waiting time with ~22 minutes</a:t>
            </a:r>
            <a:endParaRPr kumimoji="0" lang="en-US" sz="125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7" name="Rectangle 26">
            <a:extLst>
              <a:ext uri="{FF2B5EF4-FFF2-40B4-BE49-F238E27FC236}">
                <a16:creationId xmlns:a16="http://schemas.microsoft.com/office/drawing/2014/main" id="{39D9AA5A-1AD0-49DA-8984-713992FD4172}"/>
              </a:ext>
            </a:extLst>
          </p:cNvPr>
          <p:cNvSpPr/>
          <p:nvPr>
            <p:custDataLst>
              <p:tags r:id="rId4"/>
            </p:custDataLst>
          </p:nvPr>
        </p:nvSpPr>
        <p:spPr bwMode="auto">
          <a:xfrm>
            <a:off x="10721975" y="1517650"/>
            <a:ext cx="179388" cy="1333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5" name="Rectangle 24">
            <a:extLst>
              <a:ext uri="{FF2B5EF4-FFF2-40B4-BE49-F238E27FC236}">
                <a16:creationId xmlns:a16="http://schemas.microsoft.com/office/drawing/2014/main" id="{F8443CDE-801D-4E1A-92F3-74C70E854CB8}"/>
              </a:ext>
            </a:extLst>
          </p:cNvPr>
          <p:cNvSpPr/>
          <p:nvPr>
            <p:custDataLst>
              <p:tags r:id="rId5"/>
            </p:custDataLst>
          </p:nvPr>
        </p:nvSpPr>
        <p:spPr bwMode="auto">
          <a:xfrm>
            <a:off x="10952163" y="1512888"/>
            <a:ext cx="847725" cy="1524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rPr>
              <a:t>Travelling Time</a:t>
            </a:r>
            <a:endParaRPr kumimoji="0" lang="en-US" sz="10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graphicFrame>
        <p:nvGraphicFramePr>
          <p:cNvPr id="168" name="Chart 167">
            <a:extLst>
              <a:ext uri="{FF2B5EF4-FFF2-40B4-BE49-F238E27FC236}">
                <a16:creationId xmlns:a16="http://schemas.microsoft.com/office/drawing/2014/main" id="{5F6041FE-6A57-4BBB-9B89-C30EE0879310}"/>
              </a:ext>
            </a:extLst>
          </p:cNvPr>
          <p:cNvGraphicFramePr/>
          <p:nvPr>
            <p:custDataLst>
              <p:tags r:id="rId6"/>
            </p:custDataLst>
            <p:extLst>
              <p:ext uri="{D42A27DB-BD31-4B8C-83A1-F6EECF244321}">
                <p14:modId xmlns:p14="http://schemas.microsoft.com/office/powerpoint/2010/main" val="1051434784"/>
              </p:ext>
            </p:extLst>
          </p:nvPr>
        </p:nvGraphicFramePr>
        <p:xfrm>
          <a:off x="433388" y="3373438"/>
          <a:ext cx="11499850" cy="2101850"/>
        </p:xfrm>
        <a:graphic>
          <a:graphicData uri="http://schemas.openxmlformats.org/drawingml/2006/chart">
            <c:chart xmlns:c="http://schemas.openxmlformats.org/drawingml/2006/chart" xmlns:r="http://schemas.openxmlformats.org/officeDocument/2006/relationships" r:id="rId43"/>
          </a:graphicData>
        </a:graphic>
      </p:graphicFrame>
      <p:cxnSp>
        <p:nvCxnSpPr>
          <p:cNvPr id="489" name="Straight Connector 488">
            <a:extLst>
              <a:ext uri="{FF2B5EF4-FFF2-40B4-BE49-F238E27FC236}">
                <a16:creationId xmlns:a16="http://schemas.microsoft.com/office/drawing/2014/main" id="{914F885F-CDE8-4FEB-9B63-55F6DF8A207B}"/>
              </a:ext>
            </a:extLst>
          </p:cNvPr>
          <p:cNvCxnSpPr>
            <a:cxnSpLocks/>
          </p:cNvCxnSpPr>
          <p:nvPr>
            <p:custDataLst>
              <p:tags r:id="rId7"/>
            </p:custDataLst>
          </p:nvPr>
        </p:nvCxnSpPr>
        <p:spPr bwMode="auto">
          <a:xfrm>
            <a:off x="5867400" y="5294313"/>
            <a:ext cx="0" cy="6191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9147E346-B847-4523-9D57-8CE19978ECF3}"/>
              </a:ext>
            </a:extLst>
          </p:cNvPr>
          <p:cNvCxnSpPr>
            <a:cxnSpLocks/>
          </p:cNvCxnSpPr>
          <p:nvPr>
            <p:custDataLst>
              <p:tags r:id="rId8"/>
            </p:custDataLst>
          </p:nvPr>
        </p:nvCxnSpPr>
        <p:spPr bwMode="auto">
          <a:xfrm>
            <a:off x="9645650" y="5294313"/>
            <a:ext cx="0" cy="6191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8" name="Rectangle 137">
            <a:extLst>
              <a:ext uri="{FF2B5EF4-FFF2-40B4-BE49-F238E27FC236}">
                <a16:creationId xmlns:a16="http://schemas.microsoft.com/office/drawing/2014/main" id="{3B6A52F8-4B29-4EB5-A515-3606B9CD7E23}"/>
              </a:ext>
            </a:extLst>
          </p:cNvPr>
          <p:cNvSpPr/>
          <p:nvPr>
            <p:custDataLst>
              <p:tags r:id="rId9"/>
            </p:custDataLst>
          </p:nvPr>
        </p:nvSpPr>
        <p:spPr bwMode="auto">
          <a:xfrm>
            <a:off x="10169525" y="5534025"/>
            <a:ext cx="212725" cy="6762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D3633602-6461-4102-8797-B7604D587303}" type="datetime'''''''N''a''''''''ng''''''a''''''''b''''''''''''''''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Nangabo</a:t>
            </a:fld>
            <a:endParaRPr lang="en-US" sz="1400">
              <a:solidFill>
                <a:schemeClr val="tx1"/>
              </a:solidFill>
              <a:latin typeface="Corbel" panose="020B0503020204020204" pitchFamily="34" charset="0"/>
              <a:sym typeface="Corbel" panose="020B0503020204020204" pitchFamily="34" charset="0"/>
            </a:endParaRPr>
          </a:p>
        </p:txBody>
      </p:sp>
      <p:sp>
        <p:nvSpPr>
          <p:cNvPr id="31" name="Rectangle 30">
            <a:extLst>
              <a:ext uri="{FF2B5EF4-FFF2-40B4-BE49-F238E27FC236}">
                <a16:creationId xmlns:a16="http://schemas.microsoft.com/office/drawing/2014/main" id="{27564EFA-85AC-472E-93BD-523364BA9248}"/>
              </a:ext>
            </a:extLst>
          </p:cNvPr>
          <p:cNvSpPr/>
          <p:nvPr>
            <p:custDataLst>
              <p:tags r:id="rId10"/>
            </p:custDataLst>
          </p:nvPr>
        </p:nvSpPr>
        <p:spPr bwMode="auto">
          <a:xfrm>
            <a:off x="723900" y="5534025"/>
            <a:ext cx="212725" cy="3698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E0A56BA5-E962-4C6C-8753-A73AB6C9C840}" type="datetime'''''''''S''''''''s''''''''''''''i''s''''''''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Ssisa</a:t>
            </a:fld>
            <a:endParaRPr lang="en-US" sz="1400" dirty="0">
              <a:solidFill>
                <a:schemeClr val="tx1"/>
              </a:solidFill>
              <a:latin typeface="Corbel" panose="020B0503020204020204" pitchFamily="34" charset="0"/>
              <a:sym typeface="Corbel" panose="020B0503020204020204" pitchFamily="34" charset="0"/>
            </a:endParaRPr>
          </a:p>
        </p:txBody>
      </p:sp>
      <p:sp>
        <p:nvSpPr>
          <p:cNvPr id="54" name="Rectangle 53">
            <a:extLst>
              <a:ext uri="{FF2B5EF4-FFF2-40B4-BE49-F238E27FC236}">
                <a16:creationId xmlns:a16="http://schemas.microsoft.com/office/drawing/2014/main" id="{A540CDBA-425B-418E-99BF-DDC123409BDF}"/>
              </a:ext>
            </a:extLst>
          </p:cNvPr>
          <p:cNvSpPr/>
          <p:nvPr>
            <p:custDataLst>
              <p:tags r:id="rId11"/>
            </p:custDataLst>
          </p:nvPr>
        </p:nvSpPr>
        <p:spPr bwMode="gray">
          <a:xfrm>
            <a:off x="4552950" y="5297488"/>
            <a:ext cx="112713"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97A5ED8E-32D6-451C-87EB-FF7E1B679F2C}" type="datetime'''''''''''''''''1'''''''''">
              <a:rPr lang="en-US" altLang="en-US" sz="1200" smtClean="0">
                <a:solidFill>
                  <a:schemeClr val="tx2"/>
                </a:solidFill>
                <a:latin typeface="Corbel" panose="020B0503020204020204" pitchFamily="34" charset="0"/>
                <a:sym typeface="Corbel" panose="020B0503020204020204" pitchFamily="34" charset="0"/>
              </a:rPr>
              <a:pPr/>
              <a:t>1</a:t>
            </a:fld>
            <a:endParaRPr lang="en-US" sz="1200">
              <a:solidFill>
                <a:schemeClr val="tx2"/>
              </a:solidFill>
              <a:latin typeface="Corbel" panose="020B0503020204020204" pitchFamily="34" charset="0"/>
              <a:sym typeface="Corbel" panose="020B0503020204020204" pitchFamily="34" charset="0"/>
            </a:endParaRPr>
          </a:p>
        </p:txBody>
      </p:sp>
      <p:sp>
        <p:nvSpPr>
          <p:cNvPr id="33" name="Rectangle 32">
            <a:extLst>
              <a:ext uri="{FF2B5EF4-FFF2-40B4-BE49-F238E27FC236}">
                <a16:creationId xmlns:a16="http://schemas.microsoft.com/office/drawing/2014/main" id="{CB753D84-8A07-4218-A402-3FAC92FE3475}"/>
              </a:ext>
            </a:extLst>
          </p:cNvPr>
          <p:cNvSpPr/>
          <p:nvPr>
            <p:custDataLst>
              <p:tags r:id="rId12"/>
            </p:custDataLst>
          </p:nvPr>
        </p:nvSpPr>
        <p:spPr bwMode="auto">
          <a:xfrm>
            <a:off x="1354138" y="5534025"/>
            <a:ext cx="212725" cy="2968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603C732F-6F7C-4915-A134-E990500FAC81}" type="datetime'''''''''''''''''''''''''K''''''''ir''''''''''''''''''''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Kira</a:t>
            </a:fld>
            <a:endParaRPr lang="en-US" sz="1400">
              <a:solidFill>
                <a:schemeClr val="tx1"/>
              </a:solidFill>
              <a:latin typeface="Corbel" panose="020B0503020204020204" pitchFamily="34" charset="0"/>
              <a:sym typeface="Corbel" panose="020B0503020204020204" pitchFamily="34" charset="0"/>
            </a:endParaRPr>
          </a:p>
        </p:txBody>
      </p:sp>
      <p:sp>
        <p:nvSpPr>
          <p:cNvPr id="127" name="Rectangle 126">
            <a:extLst>
              <a:ext uri="{FF2B5EF4-FFF2-40B4-BE49-F238E27FC236}">
                <a16:creationId xmlns:a16="http://schemas.microsoft.com/office/drawing/2014/main" id="{0ED54560-3BB7-4339-8E01-699F454DAC9A}"/>
              </a:ext>
            </a:extLst>
          </p:cNvPr>
          <p:cNvSpPr/>
          <p:nvPr>
            <p:custDataLst>
              <p:tags r:id="rId13"/>
            </p:custDataLst>
          </p:nvPr>
        </p:nvSpPr>
        <p:spPr bwMode="auto">
          <a:xfrm>
            <a:off x="3243263" y="5534025"/>
            <a:ext cx="212725" cy="4810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D64F5FB1-6B76-4F47-AC7F-F516EC803F93}" type="datetime'''''''''''K''ata''''''''b''''''''''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Katabi</a:t>
            </a:fld>
            <a:endParaRPr lang="en-US" sz="1400">
              <a:solidFill>
                <a:schemeClr val="tx1"/>
              </a:solidFill>
              <a:latin typeface="Corbel" panose="020B0503020204020204" pitchFamily="34" charset="0"/>
              <a:sym typeface="Corbel" panose="020B0503020204020204" pitchFamily="34" charset="0"/>
            </a:endParaRPr>
          </a:p>
        </p:txBody>
      </p:sp>
      <p:sp>
        <p:nvSpPr>
          <p:cNvPr id="118" name="Rectangle 117">
            <a:extLst>
              <a:ext uri="{FF2B5EF4-FFF2-40B4-BE49-F238E27FC236}">
                <a16:creationId xmlns:a16="http://schemas.microsoft.com/office/drawing/2014/main" id="{D4B9E41B-E739-469B-9D4C-8CD52FE2ACBB}"/>
              </a:ext>
            </a:extLst>
          </p:cNvPr>
          <p:cNvSpPr/>
          <p:nvPr>
            <p:custDataLst>
              <p:tags r:id="rId14"/>
            </p:custDataLst>
          </p:nvPr>
        </p:nvSpPr>
        <p:spPr bwMode="gray">
          <a:xfrm>
            <a:off x="769938" y="5284788"/>
            <a:ext cx="122238"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6C430C03-47A9-4C2D-9946-EE3AC85172FE}" type="datetime'''''''''''''''''''''''''''''''''''''''''''''2'''''''''''">
              <a:rPr lang="en-US" altLang="en-US" sz="1200" smtClean="0">
                <a:solidFill>
                  <a:schemeClr val="tx2"/>
                </a:solidFill>
                <a:latin typeface="Corbel" panose="020B0503020204020204" pitchFamily="34" charset="0"/>
                <a:sym typeface="Corbel" panose="020B0503020204020204" pitchFamily="34" charset="0"/>
              </a:rPr>
              <a:pPr/>
              <a:t>2</a:t>
            </a:fld>
            <a:endParaRPr lang="en-US" sz="1200" dirty="0">
              <a:solidFill>
                <a:schemeClr val="tx2"/>
              </a:solidFill>
              <a:latin typeface="Corbel" panose="020B0503020204020204" pitchFamily="34" charset="0"/>
              <a:sym typeface="Corbel" panose="020B0503020204020204" pitchFamily="34" charset="0"/>
            </a:endParaRPr>
          </a:p>
        </p:txBody>
      </p:sp>
      <p:sp>
        <p:nvSpPr>
          <p:cNvPr id="50" name="Rectangle 49">
            <a:extLst>
              <a:ext uri="{FF2B5EF4-FFF2-40B4-BE49-F238E27FC236}">
                <a16:creationId xmlns:a16="http://schemas.microsoft.com/office/drawing/2014/main" id="{7D6B2C84-AF19-45C3-803C-B43D69204D85}"/>
              </a:ext>
            </a:extLst>
          </p:cNvPr>
          <p:cNvSpPr/>
          <p:nvPr>
            <p:custDataLst>
              <p:tags r:id="rId15"/>
            </p:custDataLst>
          </p:nvPr>
        </p:nvSpPr>
        <p:spPr bwMode="gray">
          <a:xfrm>
            <a:off x="2028825" y="5310188"/>
            <a:ext cx="122238"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354A1163-D143-4243-AC45-2CCB56B44706}" type="datetime'''''''''''''''''''''''''''''''''''0'">
              <a:rPr lang="en-US" altLang="en-US" sz="1200"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0</a:t>
            </a:fld>
            <a:endParaRPr lang="en-US" sz="1200">
              <a:solidFill>
                <a:schemeClr val="tx2"/>
              </a:solidFill>
              <a:latin typeface="Corbel" panose="020B0503020204020204" pitchFamily="34" charset="0"/>
              <a:sym typeface="Corbel" panose="020B0503020204020204" pitchFamily="34" charset="0"/>
            </a:endParaRPr>
          </a:p>
        </p:txBody>
      </p:sp>
      <p:sp>
        <p:nvSpPr>
          <p:cNvPr id="136" name="Rectangle 135">
            <a:extLst>
              <a:ext uri="{FF2B5EF4-FFF2-40B4-BE49-F238E27FC236}">
                <a16:creationId xmlns:a16="http://schemas.microsoft.com/office/drawing/2014/main" id="{A8CB4541-3C34-4E79-A19D-3C53D3DDA27A}"/>
              </a:ext>
            </a:extLst>
          </p:cNvPr>
          <p:cNvSpPr/>
          <p:nvPr>
            <p:custDataLst>
              <p:tags r:id="rId16"/>
            </p:custDataLst>
          </p:nvPr>
        </p:nvSpPr>
        <p:spPr bwMode="auto">
          <a:xfrm>
            <a:off x="8910638" y="5534025"/>
            <a:ext cx="212725" cy="7254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CD343576-E7A0-44AF-A0C3-A7A00BB1DF08}" type="datetime'M''''a''k''''''''i''''''''''nd''''''''''y''''''''''''e'''''''">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Makindye</a:t>
            </a:fld>
            <a:endParaRPr lang="en-US" sz="1400">
              <a:solidFill>
                <a:schemeClr val="tx1"/>
              </a:solidFill>
              <a:latin typeface="Corbel" panose="020B0503020204020204" pitchFamily="34" charset="0"/>
              <a:sym typeface="Corbel" panose="020B0503020204020204" pitchFamily="34" charset="0"/>
            </a:endParaRPr>
          </a:p>
        </p:txBody>
      </p:sp>
      <p:sp>
        <p:nvSpPr>
          <p:cNvPr id="135" name="Rectangle 134">
            <a:extLst>
              <a:ext uri="{FF2B5EF4-FFF2-40B4-BE49-F238E27FC236}">
                <a16:creationId xmlns:a16="http://schemas.microsoft.com/office/drawing/2014/main" id="{4ECA6E62-61D1-4CF2-9F51-3EC5145EBF90}"/>
              </a:ext>
            </a:extLst>
          </p:cNvPr>
          <p:cNvSpPr/>
          <p:nvPr>
            <p:custDataLst>
              <p:tags r:id="rId17"/>
            </p:custDataLst>
          </p:nvPr>
        </p:nvSpPr>
        <p:spPr bwMode="auto">
          <a:xfrm>
            <a:off x="8280400" y="5534025"/>
            <a:ext cx="212725" cy="5397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7DAB127-181A-4D70-B318-4C1FC1AE4E2E}" type="datetime'''''''''''''Wa''''''''''''''''k''''''i''''s''''''''''''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Wakiso</a:t>
            </a:fld>
            <a:endParaRPr lang="en-US" sz="1400">
              <a:solidFill>
                <a:schemeClr val="tx1"/>
              </a:solidFill>
              <a:latin typeface="Corbel" panose="020B0503020204020204" pitchFamily="34" charset="0"/>
              <a:sym typeface="Corbel" panose="020B0503020204020204" pitchFamily="34" charset="0"/>
            </a:endParaRPr>
          </a:p>
        </p:txBody>
      </p:sp>
      <p:sp>
        <p:nvSpPr>
          <p:cNvPr id="35" name="Rectangle 34">
            <a:extLst>
              <a:ext uri="{FF2B5EF4-FFF2-40B4-BE49-F238E27FC236}">
                <a16:creationId xmlns:a16="http://schemas.microsoft.com/office/drawing/2014/main" id="{A5E68032-DD37-4490-97AA-B071EC93AA63}"/>
              </a:ext>
            </a:extLst>
          </p:cNvPr>
          <p:cNvSpPr/>
          <p:nvPr>
            <p:custDataLst>
              <p:tags r:id="rId18"/>
            </p:custDataLst>
          </p:nvPr>
        </p:nvSpPr>
        <p:spPr bwMode="auto">
          <a:xfrm>
            <a:off x="1982788" y="5534025"/>
            <a:ext cx="212725" cy="10842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A6563AD8-90D7-4FBB-BA55-76E6D3587760}" type="datetime'''''W''''''''ak''''''''''i''''s''o'' w''''ar''''''d ''B'">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Wakiso ward B</a:t>
            </a:fld>
            <a:endParaRPr lang="en-US" sz="1400">
              <a:solidFill>
                <a:schemeClr val="tx1"/>
              </a:solidFill>
              <a:latin typeface="Corbel" panose="020B0503020204020204" pitchFamily="34" charset="0"/>
              <a:sym typeface="Corbel" panose="020B0503020204020204" pitchFamily="34" charset="0"/>
            </a:endParaRPr>
          </a:p>
        </p:txBody>
      </p:sp>
      <p:sp>
        <p:nvSpPr>
          <p:cNvPr id="126" name="Rectangle 125">
            <a:extLst>
              <a:ext uri="{FF2B5EF4-FFF2-40B4-BE49-F238E27FC236}">
                <a16:creationId xmlns:a16="http://schemas.microsoft.com/office/drawing/2014/main" id="{F389549D-9624-425D-A260-B17888D6101E}"/>
              </a:ext>
            </a:extLst>
          </p:cNvPr>
          <p:cNvSpPr/>
          <p:nvPr>
            <p:custDataLst>
              <p:tags r:id="rId19"/>
            </p:custDataLst>
          </p:nvPr>
        </p:nvSpPr>
        <p:spPr bwMode="auto">
          <a:xfrm>
            <a:off x="2613025" y="5534025"/>
            <a:ext cx="212725" cy="6969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298C4C5D-CACB-4E9B-A433-A742727F77C5}" type="datetime'''''''''''''K''''y''''''''eng''''''e''r''''''''''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Kyengera</a:t>
            </a:fld>
            <a:endParaRPr lang="en-US" sz="1400">
              <a:solidFill>
                <a:schemeClr val="tx1"/>
              </a:solidFill>
              <a:latin typeface="Corbel" panose="020B0503020204020204" pitchFamily="34" charset="0"/>
              <a:sym typeface="Corbel" panose="020B0503020204020204" pitchFamily="34" charset="0"/>
            </a:endParaRPr>
          </a:p>
        </p:txBody>
      </p:sp>
      <p:sp>
        <p:nvSpPr>
          <p:cNvPr id="513" name="Rectangle 512">
            <a:extLst>
              <a:ext uri="{FF2B5EF4-FFF2-40B4-BE49-F238E27FC236}">
                <a16:creationId xmlns:a16="http://schemas.microsoft.com/office/drawing/2014/main" id="{B0754B87-BB05-4312-B242-82D25385951C}"/>
              </a:ext>
            </a:extLst>
          </p:cNvPr>
          <p:cNvSpPr/>
          <p:nvPr>
            <p:custDataLst>
              <p:tags r:id="rId20"/>
            </p:custDataLst>
          </p:nvPr>
        </p:nvSpPr>
        <p:spPr bwMode="gray">
          <a:xfrm>
            <a:off x="2660650" y="5248275"/>
            <a:ext cx="117475"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FB662E3E-E2A4-4F70-88A2-10467466F471}" type="datetime'''''''''''''''''''''''''''''5'''''''''''''''''''''''''''''''">
              <a:rPr lang="en-US" altLang="en-US" sz="1200" smtClean="0">
                <a:solidFill>
                  <a:schemeClr val="tx2"/>
                </a:solidFill>
                <a:latin typeface="Corbel" panose="020B0503020204020204" pitchFamily="34" charset="0"/>
                <a:sym typeface="Corbel" panose="020B0503020204020204" pitchFamily="34" charset="0"/>
              </a:rPr>
              <a:pPr/>
              <a:t>5</a:t>
            </a:fld>
            <a:endParaRPr lang="en-US" sz="1200">
              <a:solidFill>
                <a:schemeClr val="tx2"/>
              </a:solidFill>
              <a:latin typeface="Corbel" panose="020B0503020204020204" pitchFamily="34" charset="0"/>
              <a:sym typeface="Corbel" panose="020B0503020204020204" pitchFamily="34" charset="0"/>
            </a:endParaRPr>
          </a:p>
        </p:txBody>
      </p:sp>
      <p:sp>
        <p:nvSpPr>
          <p:cNvPr id="128" name="Rectangle 127">
            <a:extLst>
              <a:ext uri="{FF2B5EF4-FFF2-40B4-BE49-F238E27FC236}">
                <a16:creationId xmlns:a16="http://schemas.microsoft.com/office/drawing/2014/main" id="{B5FD719C-2E4D-41CE-9F8B-D21E36DF37C5}"/>
              </a:ext>
            </a:extLst>
          </p:cNvPr>
          <p:cNvSpPr/>
          <p:nvPr>
            <p:custDataLst>
              <p:tags r:id="rId21"/>
            </p:custDataLst>
          </p:nvPr>
        </p:nvSpPr>
        <p:spPr bwMode="auto">
          <a:xfrm>
            <a:off x="3871913" y="5534025"/>
            <a:ext cx="212725" cy="644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3CE48483-74C2-44BC-8768-9ADFBD4F385E}" type="datetime'''''''''N''''''''a''''''''''''''ns''''a''''n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Nansana</a:t>
            </a:fld>
            <a:endParaRPr lang="en-US" sz="1400">
              <a:solidFill>
                <a:schemeClr val="tx1"/>
              </a:solidFill>
              <a:latin typeface="Corbel" panose="020B0503020204020204" pitchFamily="34" charset="0"/>
              <a:sym typeface="Corbel" panose="020B0503020204020204" pitchFamily="34" charset="0"/>
            </a:endParaRPr>
          </a:p>
        </p:txBody>
      </p:sp>
      <p:sp>
        <p:nvSpPr>
          <p:cNvPr id="52" name="Rectangle 51">
            <a:extLst>
              <a:ext uri="{FF2B5EF4-FFF2-40B4-BE49-F238E27FC236}">
                <a16:creationId xmlns:a16="http://schemas.microsoft.com/office/drawing/2014/main" id="{74A727B0-1240-4274-8DE4-37C0739420A0}"/>
              </a:ext>
            </a:extLst>
          </p:cNvPr>
          <p:cNvSpPr/>
          <p:nvPr>
            <p:custDataLst>
              <p:tags r:id="rId22"/>
            </p:custDataLst>
          </p:nvPr>
        </p:nvSpPr>
        <p:spPr bwMode="gray">
          <a:xfrm>
            <a:off x="3289300" y="5310188"/>
            <a:ext cx="122238"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0B708DC5-B4B2-49F2-8D20-FD1B93046A5E}" type="datetime'''''''''''''''''0'''''">
              <a:rPr lang="en-US" altLang="en-US" sz="1200" smtClean="0">
                <a:solidFill>
                  <a:schemeClr val="tx2"/>
                </a:solidFill>
                <a:latin typeface="Corbel" panose="020B0503020204020204" pitchFamily="34" charset="0"/>
                <a:sym typeface="Corbel" panose="020B0503020204020204" pitchFamily="34" charset="0"/>
              </a:rPr>
              <a:pPr/>
              <a:t>0</a:t>
            </a:fld>
            <a:endParaRPr lang="en-US" sz="1200">
              <a:solidFill>
                <a:schemeClr val="tx2"/>
              </a:solidFill>
              <a:latin typeface="Corbel" panose="020B0503020204020204" pitchFamily="34" charset="0"/>
              <a:sym typeface="Corbel" panose="020B0503020204020204" pitchFamily="34" charset="0"/>
            </a:endParaRPr>
          </a:p>
        </p:txBody>
      </p:sp>
      <p:sp>
        <p:nvSpPr>
          <p:cNvPr id="515" name="Rectangle 514">
            <a:extLst>
              <a:ext uri="{FF2B5EF4-FFF2-40B4-BE49-F238E27FC236}">
                <a16:creationId xmlns:a16="http://schemas.microsoft.com/office/drawing/2014/main" id="{BF8685A3-A60D-4924-9EA1-48BFCFE2D960}"/>
              </a:ext>
            </a:extLst>
          </p:cNvPr>
          <p:cNvSpPr/>
          <p:nvPr>
            <p:custDataLst>
              <p:tags r:id="rId23"/>
            </p:custDataLst>
          </p:nvPr>
        </p:nvSpPr>
        <p:spPr bwMode="gray">
          <a:xfrm>
            <a:off x="3921125" y="5273675"/>
            <a:ext cx="114300"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04313989-7D46-4221-A3A4-C19FE54BFC93}" type="datetime'''''''''''''''''''''''''''''3'''''''''''''''''''''''''''">
              <a:rPr lang="en-US" altLang="en-US" sz="1200" smtClean="0">
                <a:solidFill>
                  <a:schemeClr val="tx2"/>
                </a:solidFill>
                <a:latin typeface="Corbel" panose="020B0503020204020204" pitchFamily="34" charset="0"/>
                <a:sym typeface="Corbel" panose="020B0503020204020204" pitchFamily="34" charset="0"/>
              </a:rPr>
              <a:pPr/>
              <a:t>3</a:t>
            </a:fld>
            <a:endParaRPr lang="en-US" sz="1200">
              <a:solidFill>
                <a:schemeClr val="tx2"/>
              </a:solidFill>
              <a:latin typeface="Corbel" panose="020B0503020204020204" pitchFamily="34" charset="0"/>
              <a:sym typeface="Corbel" panose="020B0503020204020204" pitchFamily="34" charset="0"/>
            </a:endParaRPr>
          </a:p>
        </p:txBody>
      </p:sp>
      <p:sp>
        <p:nvSpPr>
          <p:cNvPr id="129" name="Rectangle 128">
            <a:extLst>
              <a:ext uri="{FF2B5EF4-FFF2-40B4-BE49-F238E27FC236}">
                <a16:creationId xmlns:a16="http://schemas.microsoft.com/office/drawing/2014/main" id="{DA073ED6-8CD8-4C7F-9BD7-1AD5962672DA}"/>
              </a:ext>
            </a:extLst>
          </p:cNvPr>
          <p:cNvSpPr/>
          <p:nvPr>
            <p:custDataLst>
              <p:tags r:id="rId24"/>
            </p:custDataLst>
          </p:nvPr>
        </p:nvSpPr>
        <p:spPr bwMode="auto">
          <a:xfrm>
            <a:off x="4502150" y="5534025"/>
            <a:ext cx="212725" cy="4651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60A07B8-5C8D-4F6C-8954-99998D1ADA03}" type="datetime'''Bu''''s''''i''''r''''''''''''''''''''''''''''''''''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Busiro</a:t>
            </a:fld>
            <a:endParaRPr lang="en-US" sz="1400">
              <a:solidFill>
                <a:schemeClr val="tx1"/>
              </a:solidFill>
              <a:latin typeface="Corbel" panose="020B0503020204020204" pitchFamily="34" charset="0"/>
              <a:sym typeface="Corbel" panose="020B0503020204020204" pitchFamily="34" charset="0"/>
            </a:endParaRPr>
          </a:p>
        </p:txBody>
      </p:sp>
      <p:sp>
        <p:nvSpPr>
          <p:cNvPr id="517" name="Rectangle 516">
            <a:extLst>
              <a:ext uri="{FF2B5EF4-FFF2-40B4-BE49-F238E27FC236}">
                <a16:creationId xmlns:a16="http://schemas.microsoft.com/office/drawing/2014/main" id="{146F4D16-ED2A-47C6-AA44-AD121D252FC2}"/>
              </a:ext>
            </a:extLst>
          </p:cNvPr>
          <p:cNvSpPr/>
          <p:nvPr>
            <p:custDataLst>
              <p:tags r:id="rId25"/>
            </p:custDataLst>
          </p:nvPr>
        </p:nvSpPr>
        <p:spPr bwMode="gray">
          <a:xfrm>
            <a:off x="5178425" y="5284788"/>
            <a:ext cx="122238"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37D6DA57-481D-4CD1-A87E-029FE019A8C5}" type="datetime'''''''''''''''''2'''''''''''''''''''''''''''">
              <a:rPr lang="en-US" altLang="en-US" sz="1200" smtClean="0">
                <a:solidFill>
                  <a:schemeClr val="tx2"/>
                </a:solidFill>
                <a:latin typeface="Corbel" panose="020B0503020204020204" pitchFamily="34" charset="0"/>
                <a:sym typeface="Corbel" panose="020B0503020204020204" pitchFamily="34" charset="0"/>
              </a:rPr>
              <a:pPr/>
              <a:t>2</a:t>
            </a:fld>
            <a:endParaRPr lang="en-US" sz="1200">
              <a:solidFill>
                <a:schemeClr val="tx2"/>
              </a:solidFill>
              <a:latin typeface="Corbel" panose="020B0503020204020204" pitchFamily="34" charset="0"/>
              <a:sym typeface="Corbel" panose="020B0503020204020204" pitchFamily="34" charset="0"/>
            </a:endParaRPr>
          </a:p>
        </p:txBody>
      </p:sp>
      <p:sp>
        <p:nvSpPr>
          <p:cNvPr id="130" name="Rectangle 129">
            <a:extLst>
              <a:ext uri="{FF2B5EF4-FFF2-40B4-BE49-F238E27FC236}">
                <a16:creationId xmlns:a16="http://schemas.microsoft.com/office/drawing/2014/main" id="{05D4F39F-3D27-456D-8652-021DF598B002}"/>
              </a:ext>
            </a:extLst>
          </p:cNvPr>
          <p:cNvSpPr/>
          <p:nvPr>
            <p:custDataLst>
              <p:tags r:id="rId26"/>
            </p:custDataLst>
          </p:nvPr>
        </p:nvSpPr>
        <p:spPr bwMode="auto">
          <a:xfrm>
            <a:off x="5132388" y="5534025"/>
            <a:ext cx="212725" cy="5080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8D644F3-27CD-4A1E-A981-C0C5960FF146}" type="datetime'O''''t''''''''''''''h''''''''e''''''''''''r''''''''''''''s'''">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Others</a:t>
            </a:fld>
            <a:endParaRPr lang="en-US" sz="1400">
              <a:solidFill>
                <a:schemeClr val="tx1"/>
              </a:solidFill>
              <a:latin typeface="Corbel" panose="020B0503020204020204" pitchFamily="34" charset="0"/>
              <a:sym typeface="Corbel" panose="020B0503020204020204" pitchFamily="34" charset="0"/>
            </a:endParaRPr>
          </a:p>
        </p:txBody>
      </p:sp>
      <p:sp>
        <p:nvSpPr>
          <p:cNvPr id="131" name="Rectangle 130">
            <a:extLst>
              <a:ext uri="{FF2B5EF4-FFF2-40B4-BE49-F238E27FC236}">
                <a16:creationId xmlns:a16="http://schemas.microsoft.com/office/drawing/2014/main" id="{E39D74D9-F92D-450F-A70E-D8280D4693C0}"/>
              </a:ext>
            </a:extLst>
          </p:cNvPr>
          <p:cNvSpPr/>
          <p:nvPr>
            <p:custDataLst>
              <p:tags r:id="rId27"/>
            </p:custDataLst>
          </p:nvPr>
        </p:nvSpPr>
        <p:spPr bwMode="auto">
          <a:xfrm>
            <a:off x="5761038" y="5534025"/>
            <a:ext cx="212725" cy="5111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80D4B409-9897-4787-9537-1A6095993EEC}" type="datetime'''''''''''''''Ns''''''''''''an''''''''''''''g''''''''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Nsangi</a:t>
            </a:fld>
            <a:endParaRPr lang="en-US" sz="1400">
              <a:solidFill>
                <a:schemeClr val="tx1"/>
              </a:solidFill>
              <a:latin typeface="Corbel" panose="020B0503020204020204" pitchFamily="34" charset="0"/>
              <a:sym typeface="Corbel" panose="020B0503020204020204" pitchFamily="34" charset="0"/>
            </a:endParaRPr>
          </a:p>
        </p:txBody>
      </p:sp>
      <p:sp>
        <p:nvSpPr>
          <p:cNvPr id="132" name="Rectangle 131">
            <a:extLst>
              <a:ext uri="{FF2B5EF4-FFF2-40B4-BE49-F238E27FC236}">
                <a16:creationId xmlns:a16="http://schemas.microsoft.com/office/drawing/2014/main" id="{6B06FBD7-6606-4C7F-B5CA-3F82485D6184}"/>
              </a:ext>
            </a:extLst>
          </p:cNvPr>
          <p:cNvSpPr/>
          <p:nvPr>
            <p:custDataLst>
              <p:tags r:id="rId28"/>
            </p:custDataLst>
          </p:nvPr>
        </p:nvSpPr>
        <p:spPr bwMode="auto">
          <a:xfrm>
            <a:off x="6391275" y="5534025"/>
            <a:ext cx="212725" cy="7413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91E58846-6A8D-43D3-B248-1E70F92484BE}" type="datetime'''''''''''K''''''''''''''''''''aw''''e''''m''p''''e'''''''''''">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Kawempe</a:t>
            </a:fld>
            <a:endParaRPr lang="en-US" sz="1400">
              <a:solidFill>
                <a:schemeClr val="tx1"/>
              </a:solidFill>
              <a:latin typeface="Corbel" panose="020B0503020204020204" pitchFamily="34" charset="0"/>
              <a:sym typeface="Corbel" panose="020B0503020204020204" pitchFamily="34" charset="0"/>
            </a:endParaRPr>
          </a:p>
        </p:txBody>
      </p:sp>
      <p:sp>
        <p:nvSpPr>
          <p:cNvPr id="133" name="Rectangle 132">
            <a:extLst>
              <a:ext uri="{FF2B5EF4-FFF2-40B4-BE49-F238E27FC236}">
                <a16:creationId xmlns:a16="http://schemas.microsoft.com/office/drawing/2014/main" id="{ED4B9683-F218-4CC3-8CFF-87476DDA6101}"/>
              </a:ext>
            </a:extLst>
          </p:cNvPr>
          <p:cNvSpPr/>
          <p:nvPr>
            <p:custDataLst>
              <p:tags r:id="rId29"/>
            </p:custDataLst>
          </p:nvPr>
        </p:nvSpPr>
        <p:spPr bwMode="auto">
          <a:xfrm>
            <a:off x="7021513" y="5534025"/>
            <a:ext cx="212725" cy="6000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15ECBDE4-72CF-4EC0-A9CA-6031AC20DFA5}" type="datetime'''''''''''N''''''a''''''''''''ka''w''''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Nakawa</a:t>
            </a:fld>
            <a:endParaRPr lang="en-US" sz="1400">
              <a:solidFill>
                <a:schemeClr val="tx1"/>
              </a:solidFill>
              <a:latin typeface="Corbel" panose="020B0503020204020204" pitchFamily="34" charset="0"/>
              <a:sym typeface="Corbel" panose="020B0503020204020204" pitchFamily="34" charset="0"/>
            </a:endParaRPr>
          </a:p>
        </p:txBody>
      </p:sp>
      <p:sp>
        <p:nvSpPr>
          <p:cNvPr id="134" name="Rectangle 133">
            <a:extLst>
              <a:ext uri="{FF2B5EF4-FFF2-40B4-BE49-F238E27FC236}">
                <a16:creationId xmlns:a16="http://schemas.microsoft.com/office/drawing/2014/main" id="{325D763C-79D8-423C-B24E-8D631A8C4044}"/>
              </a:ext>
            </a:extLst>
          </p:cNvPr>
          <p:cNvSpPr/>
          <p:nvPr>
            <p:custDataLst>
              <p:tags r:id="rId30"/>
            </p:custDataLst>
          </p:nvPr>
        </p:nvSpPr>
        <p:spPr bwMode="auto">
          <a:xfrm>
            <a:off x="7650163" y="5534025"/>
            <a:ext cx="212725" cy="7318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1BB2962-3675-43C6-A4AC-8D71ACCEFA16}" type="datetime'''K''''''a''''s''''''''''''''a''''n''''''''gat''''''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Kasangati</a:t>
            </a:fld>
            <a:endParaRPr lang="en-US" sz="1400">
              <a:solidFill>
                <a:schemeClr val="tx1"/>
              </a:solidFill>
              <a:latin typeface="Corbel" panose="020B0503020204020204" pitchFamily="34" charset="0"/>
              <a:sym typeface="Corbel" panose="020B0503020204020204" pitchFamily="34" charset="0"/>
            </a:endParaRPr>
          </a:p>
        </p:txBody>
      </p:sp>
      <p:sp>
        <p:nvSpPr>
          <p:cNvPr id="63" name="Rectangle 62">
            <a:extLst>
              <a:ext uri="{FF2B5EF4-FFF2-40B4-BE49-F238E27FC236}">
                <a16:creationId xmlns:a16="http://schemas.microsoft.com/office/drawing/2014/main" id="{E285EBB7-6F62-4088-8D46-C87A2AAFB0AF}"/>
              </a:ext>
            </a:extLst>
          </p:cNvPr>
          <p:cNvSpPr/>
          <p:nvPr>
            <p:custDataLst>
              <p:tags r:id="rId31"/>
            </p:custDataLst>
          </p:nvPr>
        </p:nvSpPr>
        <p:spPr bwMode="gray">
          <a:xfrm>
            <a:off x="8955088" y="5260975"/>
            <a:ext cx="123825"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02F250A7-0803-483C-AE7C-AB3F9BC0EB6E}" type="datetime'''''''4'''''''''''">
              <a:rPr lang="en-US" altLang="en-US" sz="1200" smtClean="0">
                <a:solidFill>
                  <a:schemeClr val="tx2"/>
                </a:solidFill>
                <a:latin typeface="Corbel" panose="020B0503020204020204" pitchFamily="34" charset="0"/>
                <a:sym typeface="Corbel" panose="020B0503020204020204" pitchFamily="34" charset="0"/>
              </a:rPr>
              <a:pPr/>
              <a:t>4</a:t>
            </a:fld>
            <a:endParaRPr lang="en-US" sz="1200">
              <a:solidFill>
                <a:schemeClr val="tx2"/>
              </a:solidFill>
              <a:latin typeface="Corbel" panose="020B0503020204020204" pitchFamily="34" charset="0"/>
              <a:sym typeface="Corbel" panose="020B0503020204020204" pitchFamily="34" charset="0"/>
            </a:endParaRPr>
          </a:p>
        </p:txBody>
      </p:sp>
      <p:sp>
        <p:nvSpPr>
          <p:cNvPr id="137" name="Rectangle 136">
            <a:extLst>
              <a:ext uri="{FF2B5EF4-FFF2-40B4-BE49-F238E27FC236}">
                <a16:creationId xmlns:a16="http://schemas.microsoft.com/office/drawing/2014/main" id="{0EFE2E05-4247-4631-8F9F-232A78FF17FC}"/>
              </a:ext>
            </a:extLst>
          </p:cNvPr>
          <p:cNvSpPr/>
          <p:nvPr>
            <p:custDataLst>
              <p:tags r:id="rId32"/>
            </p:custDataLst>
          </p:nvPr>
        </p:nvSpPr>
        <p:spPr bwMode="auto">
          <a:xfrm>
            <a:off x="9539288" y="5534025"/>
            <a:ext cx="212725" cy="1065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962ABD5A-0912-4D18-9000-EE7EA42A9861}" type="datetime'''''''g''''o''''m''b''''''''''e ''''''''''w''''a''k''i''s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gombe wakiso</a:t>
            </a:fld>
            <a:endParaRPr lang="en-US" sz="1400">
              <a:solidFill>
                <a:schemeClr val="tx1"/>
              </a:solidFill>
              <a:latin typeface="Corbel" panose="020B0503020204020204" pitchFamily="34" charset="0"/>
              <a:sym typeface="Corbel" panose="020B0503020204020204" pitchFamily="34" charset="0"/>
            </a:endParaRPr>
          </a:p>
        </p:txBody>
      </p:sp>
      <p:sp>
        <p:nvSpPr>
          <p:cNvPr id="523" name="Rectangle 522">
            <a:extLst>
              <a:ext uri="{FF2B5EF4-FFF2-40B4-BE49-F238E27FC236}">
                <a16:creationId xmlns:a16="http://schemas.microsoft.com/office/drawing/2014/main" id="{C49A814E-3B09-47F0-B3A8-1BA609DE0F7D}"/>
              </a:ext>
            </a:extLst>
          </p:cNvPr>
          <p:cNvSpPr/>
          <p:nvPr>
            <p:custDataLst>
              <p:tags r:id="rId33"/>
            </p:custDataLst>
          </p:nvPr>
        </p:nvSpPr>
        <p:spPr bwMode="gray">
          <a:xfrm>
            <a:off x="10213975" y="5260975"/>
            <a:ext cx="123825"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19DEE252-8488-49EB-BE15-768E6402AF33}" type="datetime'''''''4'''''''''''''''''''">
              <a:rPr lang="en-US" altLang="en-US" sz="1200" smtClean="0">
                <a:solidFill>
                  <a:schemeClr val="tx2"/>
                </a:solidFill>
                <a:latin typeface="Corbel" panose="020B0503020204020204" pitchFamily="34" charset="0"/>
                <a:sym typeface="Corbel" panose="020B0503020204020204" pitchFamily="34" charset="0"/>
              </a:rPr>
              <a:pPr/>
              <a:t>4</a:t>
            </a:fld>
            <a:endParaRPr lang="en-US" sz="1200">
              <a:solidFill>
                <a:schemeClr val="tx2"/>
              </a:solidFill>
              <a:latin typeface="Corbel" panose="020B0503020204020204" pitchFamily="34" charset="0"/>
              <a:sym typeface="Corbel" panose="020B0503020204020204" pitchFamily="34" charset="0"/>
            </a:endParaRPr>
          </a:p>
        </p:txBody>
      </p:sp>
      <p:sp>
        <p:nvSpPr>
          <p:cNvPr id="139" name="Rectangle 138">
            <a:extLst>
              <a:ext uri="{FF2B5EF4-FFF2-40B4-BE49-F238E27FC236}">
                <a16:creationId xmlns:a16="http://schemas.microsoft.com/office/drawing/2014/main" id="{F98625B5-166F-464E-93C3-BC6E44E1B133}"/>
              </a:ext>
            </a:extLst>
          </p:cNvPr>
          <p:cNvSpPr/>
          <p:nvPr>
            <p:custDataLst>
              <p:tags r:id="rId34"/>
            </p:custDataLst>
          </p:nvPr>
        </p:nvSpPr>
        <p:spPr bwMode="auto">
          <a:xfrm>
            <a:off x="10799763" y="5534025"/>
            <a:ext cx="212725" cy="557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FDC2680-E351-4526-9A11-8C7536BA7DBC}" type="datetime'R''u''''b''''a''''''''''''''''''g''''''''''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Rubaga</a:t>
            </a:fld>
            <a:endParaRPr lang="en-US" sz="1400">
              <a:solidFill>
                <a:schemeClr val="tx1"/>
              </a:solidFill>
              <a:latin typeface="Corbel" panose="020B0503020204020204" pitchFamily="34" charset="0"/>
              <a:sym typeface="Corbel" panose="020B0503020204020204" pitchFamily="34" charset="0"/>
            </a:endParaRPr>
          </a:p>
        </p:txBody>
      </p:sp>
      <p:sp>
        <p:nvSpPr>
          <p:cNvPr id="140" name="Rectangle 139">
            <a:extLst>
              <a:ext uri="{FF2B5EF4-FFF2-40B4-BE49-F238E27FC236}">
                <a16:creationId xmlns:a16="http://schemas.microsoft.com/office/drawing/2014/main" id="{D8F10425-C137-45F4-BF89-EB8FF601AB5A}"/>
              </a:ext>
            </a:extLst>
          </p:cNvPr>
          <p:cNvSpPr/>
          <p:nvPr>
            <p:custDataLst>
              <p:tags r:id="rId35"/>
            </p:custDataLst>
          </p:nvPr>
        </p:nvSpPr>
        <p:spPr bwMode="auto">
          <a:xfrm>
            <a:off x="11428413" y="5534025"/>
            <a:ext cx="212725" cy="538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58FB1C05-8883-48E2-9BCD-886F46D89E65}" type="datetime'''''''C''''''''''e''''''''n''''''''''''''''t''r''a''''l'">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Central</a:t>
            </a:fld>
            <a:endParaRPr lang="en-US" sz="1400">
              <a:solidFill>
                <a:schemeClr val="tx1"/>
              </a:solidFill>
              <a:latin typeface="Corbel" panose="020B0503020204020204" pitchFamily="34" charset="0"/>
              <a:sym typeface="Corbel" panose="020B0503020204020204" pitchFamily="34" charset="0"/>
            </a:endParaRPr>
          </a:p>
        </p:txBody>
      </p:sp>
      <p:sp>
        <p:nvSpPr>
          <p:cNvPr id="530" name="Rectangle 529">
            <a:extLst>
              <a:ext uri="{FF2B5EF4-FFF2-40B4-BE49-F238E27FC236}">
                <a16:creationId xmlns:a16="http://schemas.microsoft.com/office/drawing/2014/main" id="{0BD6F27E-3CC8-4A54-8105-0696D41C91C5}"/>
              </a:ext>
            </a:extLst>
          </p:cNvPr>
          <p:cNvSpPr/>
          <p:nvPr>
            <p:custDataLst>
              <p:tags r:id="rId36"/>
            </p:custDataLst>
          </p:nvPr>
        </p:nvSpPr>
        <p:spPr bwMode="auto">
          <a:xfrm>
            <a:off x="10829925" y="3398838"/>
            <a:ext cx="179388" cy="13335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BB72E036-126C-4BCF-B187-21C1A641E263}"/>
              </a:ext>
            </a:extLst>
          </p:cNvPr>
          <p:cNvSpPr/>
          <p:nvPr>
            <p:custDataLst>
              <p:tags r:id="rId37"/>
            </p:custDataLst>
          </p:nvPr>
        </p:nvSpPr>
        <p:spPr bwMode="auto">
          <a:xfrm>
            <a:off x="11060113" y="3394075"/>
            <a:ext cx="739775" cy="1524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C72678D1-C45D-4A7C-8B73-C61B08CC6C52}" type="datetime'''W''''''''''''''''''''''''''''''a''''''it''i''n''g T''ime'">
              <a:rPr lang="en-US" altLang="en-US" sz="1000" smtClean="0">
                <a:solidFill>
                  <a:schemeClr val="tx1"/>
                </a:solidFill>
              </a:rPr>
              <a:pPr/>
              <a:t>Waiting Time</a:t>
            </a:fld>
            <a:endParaRPr lang="en-US" sz="1000" dirty="0">
              <a:solidFill>
                <a:schemeClr val="tx1"/>
              </a:solidFill>
            </a:endParaRPr>
          </a:p>
        </p:txBody>
      </p:sp>
      <p:sp>
        <p:nvSpPr>
          <p:cNvPr id="151" name="Rectangle 150">
            <a:extLst>
              <a:ext uri="{FF2B5EF4-FFF2-40B4-BE49-F238E27FC236}">
                <a16:creationId xmlns:a16="http://schemas.microsoft.com/office/drawing/2014/main" id="{E74AE523-5FBD-4766-9656-25AB4AE181A0}"/>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3449293593"/>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841150626"/>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47" imgW="270" imgH="270" progId="TCLayout.ActiveDocument.1">
                  <p:embed/>
                </p:oleObj>
              </mc:Choice>
              <mc:Fallback>
                <p:oleObj name="think-cell Slide" r:id="rId47" imgW="270" imgH="270" progId="TCLayout.ActiveDocument.1">
                  <p:embed/>
                  <p:pic>
                    <p:nvPicPr>
                      <p:cNvPr id="2" name="Object 1" hidden="1"/>
                      <p:cNvPicPr/>
                      <p:nvPr/>
                    </p:nvPicPr>
                    <p:blipFill>
                      <a:blip r:embed="rId48"/>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sp>
        <p:nvSpPr>
          <p:cNvPr id="23" name="TextBox 22"/>
          <p:cNvSpPr txBox="1"/>
          <p:nvPr/>
        </p:nvSpPr>
        <p:spPr>
          <a:xfrm>
            <a:off x="175884" y="702130"/>
            <a:ext cx="11908686" cy="1176337"/>
          </a:xfrm>
          <a:prstGeom prst="rect">
            <a:avLst/>
          </a:prstGeom>
          <a:noFill/>
        </p:spPr>
        <p:txBody>
          <a:bodyPr wrap="square" lIns="0" tIns="0" rIns="0" bIns="0" rtlCol="0">
            <a:no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Corbel" panose="020B0503020204020204" pitchFamily="34" charset="0"/>
                <a:ea typeface="+mn-ea"/>
                <a:cs typeface="+mn-cs"/>
              </a:rPr>
              <a:t>In the 7 days transaction </a:t>
            </a:r>
            <a:r>
              <a:rPr lang="en-US" sz="1200" dirty="0">
                <a:latin typeface="Corbel" panose="020B0503020204020204" pitchFamily="34" charset="0"/>
              </a:rPr>
              <a:t>p</a:t>
            </a:r>
            <a:r>
              <a:rPr kumimoji="0" lang="en-US" sz="1200" b="0" i="0" u="none" strike="noStrike" kern="1200" cap="none" spc="0" normalizeH="0" baseline="0" noProof="0" dirty="0" err="1">
                <a:ln>
                  <a:noFill/>
                </a:ln>
                <a:effectLst/>
                <a:uLnTx/>
                <a:uFillTx/>
                <a:latin typeface="Corbel" panose="020B0503020204020204" pitchFamily="34" charset="0"/>
                <a:ea typeface="+mn-ea"/>
                <a:cs typeface="+mn-cs"/>
              </a:rPr>
              <a:t>eriod</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CIVIC CENTRE and NAKASERO IV in Central Subcounty had the top </a:t>
            </a:r>
            <a:r>
              <a:rPr kumimoji="0" lang="en-US" sz="1200" b="0" i="0" u="none" strike="noStrike" kern="1200" cap="none" spc="0" normalizeH="0" baseline="0" noProof="0" dirty="0" err="1">
                <a:ln>
                  <a:noFill/>
                </a:ln>
                <a:effectLst/>
                <a:uLnTx/>
                <a:uFillTx/>
                <a:latin typeface="Corbel" panose="020B0503020204020204" pitchFamily="34" charset="0"/>
                <a:ea typeface="+mn-ea"/>
                <a:cs typeface="+mn-cs"/>
              </a:rPr>
              <a:t>highes</a:t>
            </a:r>
            <a:r>
              <a:rPr lang="en-US" sz="1200" dirty="0">
                <a:latin typeface="Corbel" panose="020B0503020204020204" pitchFamily="34" charset="0"/>
              </a:rPr>
              <a:t>t </a:t>
            </a:r>
            <a:r>
              <a:rPr lang="en-US" sz="1200" dirty="0" err="1">
                <a:latin typeface="Corbel" panose="020B0503020204020204" pitchFamily="34" charset="0"/>
              </a:rPr>
              <a:t>Boda</a:t>
            </a:r>
            <a:r>
              <a:rPr lang="en-US" sz="1200" dirty="0">
                <a:latin typeface="Corbel" panose="020B0503020204020204" pitchFamily="34" charset="0"/>
              </a:rPr>
              <a:t> requests contributing to ~5% of the total requests followed by BUKOTO II and NTINDA in Nakawa</a:t>
            </a: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Corbel" panose="020B0503020204020204" pitchFamily="34" charset="0"/>
              </a:rPr>
              <a:t>Consequently, </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CIVIC CENTRE and NAKASERO IV in Central subcounty had the highest cancelled requests with 5% followed by NAKASERO III in Central and KIREKA in Nakawa subcounty</a:t>
            </a:r>
          </a:p>
        </p:txBody>
      </p:sp>
      <p:sp>
        <p:nvSpPr>
          <p:cNvPr id="378" name="Rectangle 377" hidden="1">
            <a:extLst>
              <a:ext uri="{FF2B5EF4-FFF2-40B4-BE49-F238E27FC236}">
                <a16:creationId xmlns:a16="http://schemas.microsoft.com/office/drawing/2014/main" id="{C915A44F-B055-4850-8AAF-E370EDC8D04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aphicFrame>
        <p:nvGraphicFramePr>
          <p:cNvPr id="176" name="Chart 175">
            <a:extLst>
              <a:ext uri="{FF2B5EF4-FFF2-40B4-BE49-F238E27FC236}">
                <a16:creationId xmlns:a16="http://schemas.microsoft.com/office/drawing/2014/main" id="{53968179-8BF0-4164-B22E-E0F5797D8D52}"/>
              </a:ext>
            </a:extLst>
          </p:cNvPr>
          <p:cNvGraphicFramePr/>
          <p:nvPr>
            <p:custDataLst>
              <p:tags r:id="rId3"/>
            </p:custDataLst>
            <p:extLst>
              <p:ext uri="{D42A27DB-BD31-4B8C-83A1-F6EECF244321}">
                <p14:modId xmlns:p14="http://schemas.microsoft.com/office/powerpoint/2010/main" val="2169425541"/>
              </p:ext>
            </p:extLst>
          </p:nvPr>
        </p:nvGraphicFramePr>
        <p:xfrm>
          <a:off x="7612063" y="2082800"/>
          <a:ext cx="3303587" cy="3797300"/>
        </p:xfrm>
        <a:graphic>
          <a:graphicData uri="http://schemas.openxmlformats.org/drawingml/2006/chart">
            <c:chart xmlns:c="http://schemas.openxmlformats.org/drawingml/2006/chart" xmlns:r="http://schemas.openxmlformats.org/officeDocument/2006/relationships" r:id="rId49"/>
          </a:graphicData>
        </a:graphic>
      </p:graphicFrame>
      <p:sp>
        <p:nvSpPr>
          <p:cNvPr id="70" name="Rectangle 69">
            <a:extLst>
              <a:ext uri="{FF2B5EF4-FFF2-40B4-BE49-F238E27FC236}">
                <a16:creationId xmlns:a16="http://schemas.microsoft.com/office/drawing/2014/main" id="{4EF1051F-F835-49EE-B3B3-117924291955}"/>
              </a:ext>
            </a:extLst>
          </p:cNvPr>
          <p:cNvSpPr/>
          <p:nvPr>
            <p:custDataLst>
              <p:tags r:id="rId4"/>
            </p:custDataLst>
          </p:nvPr>
        </p:nvSpPr>
        <p:spPr bwMode="gray">
          <a:xfrm>
            <a:off x="8166100" y="3003551"/>
            <a:ext cx="595313"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3042F024-A320-4155-A39F-E96140ED5826}" type="datetime'''1'''''''',''''''''03''''''''''''''''''''''''''''''''''''3'">
              <a:rPr lang="en-US" altLang="en-US" sz="1000" b="1" smtClean="0">
                <a:solidFill>
                  <a:srgbClr val="FFFFFF"/>
                </a:solidFill>
                <a:latin typeface="Corbel" panose="020B0503020204020204" pitchFamily="34" charset="0"/>
              </a:rPr>
              <a:pPr lvl="0" algn="ctr">
                <a:lnSpc>
                  <a:spcPct val="90000"/>
                </a:lnSpc>
                <a:spcBef>
                  <a:spcPct val="0"/>
                </a:spcBef>
                <a:spcAft>
                  <a:spcPct val="0"/>
                </a:spcAft>
              </a:pPr>
              <a:t>1,033</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CA96D68D-0042-4948-9EAE-16883534DE3B}" type="datetime'''''''''''3''''''''''''''''''''''''''''''''''''%'''''''''''''">
              <a:rPr lang="en-US" altLang="en-US" sz="1000" b="1" smtClean="0">
                <a:solidFill>
                  <a:srgbClr val="FFFFFF"/>
                </a:solidFill>
                <a:latin typeface="Corbel" panose="020B0503020204020204" pitchFamily="34" charset="0"/>
              </a:rPr>
              <a:pPr lvl="0" algn="ctr">
                <a:lnSpc>
                  <a:spcPct val="90000"/>
                </a:lnSpc>
                <a:spcBef>
                  <a:spcPct val="0"/>
                </a:spcBef>
                <a:spcAft>
                  <a:spcPct val="0"/>
                </a:spcAft>
              </a:pPr>
              <a:t>3%</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34" name="Rectangle 33">
            <a:extLst>
              <a:ext uri="{FF2B5EF4-FFF2-40B4-BE49-F238E27FC236}">
                <a16:creationId xmlns:a16="http://schemas.microsoft.com/office/drawing/2014/main" id="{A7F1CDE6-18F8-4099-84EE-0C97C80E94C1}"/>
              </a:ext>
            </a:extLst>
          </p:cNvPr>
          <p:cNvSpPr/>
          <p:nvPr>
            <p:custDataLst>
              <p:tags r:id="rId5"/>
            </p:custDataLst>
          </p:nvPr>
        </p:nvSpPr>
        <p:spPr bwMode="auto">
          <a:xfrm>
            <a:off x="7037388" y="5160963"/>
            <a:ext cx="55562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4523C0A9-479B-4BAD-99E1-4AD13D1E7DFC}" type="datetime'''N''''''T''I''N''D''''''''''''''''''''''''''''''A'''''">
              <a:rPr lang="en-US" altLang="en-US" sz="1200" b="1" smtClean="0">
                <a:solidFill>
                  <a:srgbClr val="06486E"/>
                </a:solidFill>
                <a:latin typeface="Corbel" panose="020B0503020204020204" pitchFamily="34" charset="0"/>
              </a:rPr>
              <a:pPr lvl="0" algn="r">
                <a:defRPr/>
              </a:pPr>
              <a:t>NTINDA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76" name="Rectangle 75">
            <a:extLst>
              <a:ext uri="{FF2B5EF4-FFF2-40B4-BE49-F238E27FC236}">
                <a16:creationId xmlns:a16="http://schemas.microsoft.com/office/drawing/2014/main" id="{78118201-8C3E-421A-B29B-E1A9698DB048}"/>
              </a:ext>
            </a:extLst>
          </p:cNvPr>
          <p:cNvSpPr/>
          <p:nvPr>
            <p:custDataLst>
              <p:tags r:id="rId6"/>
            </p:custDataLst>
          </p:nvPr>
        </p:nvSpPr>
        <p:spPr bwMode="gray">
          <a:xfrm>
            <a:off x="8129588" y="4457701"/>
            <a:ext cx="501650"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1A58D71B-9EC6-45DD-AF84-AD845FBC4732}" type="datetime'''''9''''''2''''''1'''''''''''''''''''''''''''''''''''''''''">
              <a:rPr lang="en-US" altLang="en-US" sz="1000" b="1" smtClean="0">
                <a:solidFill>
                  <a:srgbClr val="FFFFFF"/>
                </a:solidFill>
                <a:latin typeface="Corbel" panose="020B0503020204020204" pitchFamily="34" charset="0"/>
              </a:rPr>
              <a:pPr lvl="0" algn="ctr">
                <a:lnSpc>
                  <a:spcPct val="90000"/>
                </a:lnSpc>
                <a:spcBef>
                  <a:spcPct val="0"/>
                </a:spcBef>
                <a:spcAft>
                  <a:spcPct val="0"/>
                </a:spcAft>
              </a:pPr>
              <a:t>921</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C7F33C27-AADD-4304-9CAD-56146B9602F8}" type="datetime'''''''''''''''''''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25" name="Rectangle 24">
            <a:extLst>
              <a:ext uri="{FF2B5EF4-FFF2-40B4-BE49-F238E27FC236}">
                <a16:creationId xmlns:a16="http://schemas.microsoft.com/office/drawing/2014/main" id="{A29E5736-B511-42AF-B619-C8627118B9EE}"/>
              </a:ext>
            </a:extLst>
          </p:cNvPr>
          <p:cNvSpPr/>
          <p:nvPr>
            <p:custDataLst>
              <p:tags r:id="rId7"/>
            </p:custDataLst>
          </p:nvPr>
        </p:nvSpPr>
        <p:spPr bwMode="gray">
          <a:xfrm>
            <a:off x="8961438" y="2278064"/>
            <a:ext cx="604838"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7B7FF43F-99A3-4E1E-A055-42D188A8AEE2}" type="datetime'2,''1''''''''''''''''''''''0''''''''''''''''''''''''''''''8'">
              <a:rPr lang="en-US" altLang="en-US" sz="1000" b="1" smtClean="0">
                <a:solidFill>
                  <a:srgbClr val="FFFFFF"/>
                </a:solidFill>
                <a:latin typeface="Corbel" panose="020B0503020204020204" pitchFamily="34" charset="0"/>
              </a:rPr>
              <a:pPr/>
              <a:t>2,108</a:t>
            </a:fld>
            <a:r>
              <a:rPr kumimoji="0" lang="en-US" alt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 (</a:t>
            </a:r>
            <a:fld id="{352BBB5E-28C2-4FC2-8CD4-D6167CBD540B}" type="datetime'''''''''''''''''''''''''''''''''5''''''''''''%'">
              <a:rPr lang="en-US" altLang="en-US" sz="1000" b="1" smtClean="0">
                <a:solidFill>
                  <a:srgbClr val="FFFFFF"/>
                </a:solidFill>
                <a:latin typeface="Corbel" panose="020B0503020204020204" pitchFamily="34" charset="0"/>
              </a:rPr>
              <a:pPr/>
              <a:t>5%</a:t>
            </a:fld>
            <a:r>
              <a:rPr kumimoji="0" 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p>
        </p:txBody>
      </p:sp>
      <p:sp>
        <p:nvSpPr>
          <p:cNvPr id="84" name="Rectangle 83">
            <a:extLst>
              <a:ext uri="{FF2B5EF4-FFF2-40B4-BE49-F238E27FC236}">
                <a16:creationId xmlns:a16="http://schemas.microsoft.com/office/drawing/2014/main" id="{6C0463EE-1331-4813-BBA5-D3CA10B567CE}"/>
              </a:ext>
            </a:extLst>
          </p:cNvPr>
          <p:cNvSpPr/>
          <p:nvPr>
            <p:custDataLst>
              <p:tags r:id="rId8"/>
            </p:custDataLst>
          </p:nvPr>
        </p:nvSpPr>
        <p:spPr bwMode="gray">
          <a:xfrm>
            <a:off x="8121650" y="4819651"/>
            <a:ext cx="501650"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E85DDFE5-AC36-4593-A85A-5B3B107403FF}" type="datetime'''''''9''''''''''''''1''''''1'''''''">
              <a:rPr lang="en-US" altLang="en-US" sz="1000" b="1" smtClean="0">
                <a:solidFill>
                  <a:srgbClr val="FFFFFF"/>
                </a:solidFill>
                <a:latin typeface="Corbel" panose="020B0503020204020204" pitchFamily="34" charset="0"/>
              </a:rPr>
              <a:pPr lvl="0" algn="ctr">
                <a:lnSpc>
                  <a:spcPct val="90000"/>
                </a:lnSpc>
                <a:spcBef>
                  <a:spcPct val="0"/>
                </a:spcBef>
                <a:spcAft>
                  <a:spcPct val="0"/>
                </a:spcAft>
              </a:pPr>
              <a:t>911</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23D520B4-E531-429C-92CB-EE5892C65854}" type="datetime'''''''''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09" name="Rectangle 108">
            <a:extLst>
              <a:ext uri="{FF2B5EF4-FFF2-40B4-BE49-F238E27FC236}">
                <a16:creationId xmlns:a16="http://schemas.microsoft.com/office/drawing/2014/main" id="{4BB9FFB6-D0D5-41EF-BFD8-DC7C68B928F1}"/>
              </a:ext>
            </a:extLst>
          </p:cNvPr>
          <p:cNvSpPr/>
          <p:nvPr>
            <p:custDataLst>
              <p:tags r:id="rId9"/>
            </p:custDataLst>
          </p:nvPr>
        </p:nvSpPr>
        <p:spPr bwMode="auto">
          <a:xfrm>
            <a:off x="6632575" y="2255838"/>
            <a:ext cx="96043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5C1A5C93-C229-440B-8A30-A930696B57A6}" type="datetime'N''''''''''''''A''''''''''''K''''''ASE''''''''RO'''' ''IV'''''">
              <a:rPr lang="en-US" altLang="en-US" sz="1200" b="1" smtClean="0">
                <a:solidFill>
                  <a:srgbClr val="06486E"/>
                </a:solidFill>
                <a:latin typeface="Corbel" panose="020B0503020204020204" pitchFamily="34" charset="0"/>
              </a:rPr>
              <a:pPr lvl="0" algn="r">
                <a:defRPr/>
              </a:pPr>
              <a:t>NAKASERO IV</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28" name="Rectangle 27">
            <a:extLst>
              <a:ext uri="{FF2B5EF4-FFF2-40B4-BE49-F238E27FC236}">
                <a16:creationId xmlns:a16="http://schemas.microsoft.com/office/drawing/2014/main" id="{655A312E-F73F-40B2-8D44-1F550CB1A731}"/>
              </a:ext>
            </a:extLst>
          </p:cNvPr>
          <p:cNvSpPr/>
          <p:nvPr>
            <p:custDataLst>
              <p:tags r:id="rId10"/>
            </p:custDataLst>
          </p:nvPr>
        </p:nvSpPr>
        <p:spPr bwMode="auto">
          <a:xfrm>
            <a:off x="6646863" y="2981325"/>
            <a:ext cx="94615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C807EF6-F58E-40F0-A96B-FE065CE3B32B}" type="datetime'''''''''NA''''''''''K''ASE''''R''''''O'' ''III'''''''''''''''">
              <a:rPr lang="en-US" altLang="en-US" sz="1200" b="1" smtClean="0">
                <a:solidFill>
                  <a:srgbClr val="06486E"/>
                </a:solidFill>
                <a:latin typeface="Corbel" panose="020B0503020204020204" pitchFamily="34" charset="0"/>
              </a:rPr>
              <a:pPr lvl="0" algn="r">
                <a:defRPr/>
              </a:pPr>
              <a:t>NAKASERO III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69" name="Rectangle 68">
            <a:extLst>
              <a:ext uri="{FF2B5EF4-FFF2-40B4-BE49-F238E27FC236}">
                <a16:creationId xmlns:a16="http://schemas.microsoft.com/office/drawing/2014/main" id="{25417216-7F7D-4B0A-AD42-85AC04953DCC}"/>
              </a:ext>
            </a:extLst>
          </p:cNvPr>
          <p:cNvSpPr/>
          <p:nvPr>
            <p:custDataLst>
              <p:tags r:id="rId11"/>
            </p:custDataLst>
          </p:nvPr>
        </p:nvSpPr>
        <p:spPr bwMode="gray">
          <a:xfrm>
            <a:off x="8864600" y="2641601"/>
            <a:ext cx="609600"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982D4568-32E9-4A4A-A37F-55F06F14E251}" type="datetime'''''''''''''''''''''''1'',98''1'''''''''''''''''''">
              <a:rPr lang="en-US" altLang="en-US" sz="1000" b="1" smtClean="0">
                <a:solidFill>
                  <a:srgbClr val="FFFFFF"/>
                </a:solidFill>
                <a:latin typeface="Corbel" panose="020B0503020204020204" pitchFamily="34" charset="0"/>
              </a:rPr>
              <a:pPr lvl="0" algn="ctr">
                <a:lnSpc>
                  <a:spcPct val="90000"/>
                </a:lnSpc>
                <a:spcBef>
                  <a:spcPct val="0"/>
                </a:spcBef>
                <a:spcAft>
                  <a:spcPct val="0"/>
                </a:spcAft>
              </a:pPr>
              <a:t>1,981</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E77FC556-EAF6-4E09-9081-41A4B09C9451}" type="datetime'''''''''''''''''''''''''''5%'''''''">
              <a:rPr lang="en-US" altLang="en-US" sz="1000" b="1" smtClean="0">
                <a:solidFill>
                  <a:srgbClr val="FFFFFF"/>
                </a:solidFill>
                <a:latin typeface="Corbel" panose="020B0503020204020204" pitchFamily="34" charset="0"/>
              </a:rPr>
              <a:pPr lvl="0" algn="ctr">
                <a:lnSpc>
                  <a:spcPct val="90000"/>
                </a:lnSpc>
                <a:spcBef>
                  <a:spcPct val="0"/>
                </a:spcBef>
                <a:spcAft>
                  <a:spcPct val="0"/>
                </a:spcAft>
              </a:pPr>
              <a:t>5%</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35" name="Rectangle 34">
            <a:extLst>
              <a:ext uri="{FF2B5EF4-FFF2-40B4-BE49-F238E27FC236}">
                <a16:creationId xmlns:a16="http://schemas.microsoft.com/office/drawing/2014/main" id="{0CDC586F-2782-49DB-9DC4-584D3EBEF3C6}"/>
              </a:ext>
            </a:extLst>
          </p:cNvPr>
          <p:cNvSpPr/>
          <p:nvPr>
            <p:custDataLst>
              <p:tags r:id="rId12"/>
            </p:custDataLst>
          </p:nvPr>
        </p:nvSpPr>
        <p:spPr bwMode="auto">
          <a:xfrm>
            <a:off x="6788150" y="5524500"/>
            <a:ext cx="80486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2CF28089-A22F-496A-9E1D-40A3EEFABFB3}" type="datetime'''K''''Y''EB''''''''''''AN''''''''''''''''D''O'''''''''''''''">
              <a:rPr lang="en-US" altLang="en-US" sz="1200" b="1" smtClean="0">
                <a:solidFill>
                  <a:srgbClr val="06486E"/>
                </a:solidFill>
                <a:latin typeface="Corbel" panose="020B0503020204020204" pitchFamily="34" charset="0"/>
              </a:rPr>
              <a:pPr lvl="0" algn="r">
                <a:defRPr/>
              </a:pPr>
              <a:t>KYEBANDO</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87" name="Rectangle 86">
            <a:extLst>
              <a:ext uri="{FF2B5EF4-FFF2-40B4-BE49-F238E27FC236}">
                <a16:creationId xmlns:a16="http://schemas.microsoft.com/office/drawing/2014/main" id="{0FF1873F-E1AF-4F18-B34A-41AAA48AD5B4}"/>
              </a:ext>
            </a:extLst>
          </p:cNvPr>
          <p:cNvSpPr/>
          <p:nvPr>
            <p:custDataLst>
              <p:tags r:id="rId13"/>
            </p:custDataLst>
          </p:nvPr>
        </p:nvSpPr>
        <p:spPr bwMode="auto">
          <a:xfrm>
            <a:off x="6653213" y="2619375"/>
            <a:ext cx="9398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71CA7142-7397-48FF-95F5-FBD9E8BA4CC2}" type="datetime'''''''CI''V''''''''''IC C''''''''E''NTR''''''''E'''">
              <a:rPr lang="en-US" altLang="en-US" sz="1200" b="1" smtClean="0">
                <a:solidFill>
                  <a:srgbClr val="06486E"/>
                </a:solidFill>
                <a:latin typeface="Corbel" panose="020B0503020204020204" pitchFamily="34" charset="0"/>
              </a:rPr>
              <a:pPr lvl="0" algn="r">
                <a:defRPr/>
              </a:pPr>
              <a:t>CIVIC CENTRE</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71" name="Rectangle 70">
            <a:extLst>
              <a:ext uri="{FF2B5EF4-FFF2-40B4-BE49-F238E27FC236}">
                <a16:creationId xmlns:a16="http://schemas.microsoft.com/office/drawing/2014/main" id="{E4D75AAF-07E2-4CFA-BBFD-B25C4EBC8466}"/>
              </a:ext>
            </a:extLst>
          </p:cNvPr>
          <p:cNvSpPr/>
          <p:nvPr>
            <p:custDataLst>
              <p:tags r:id="rId14"/>
            </p:custDataLst>
          </p:nvPr>
        </p:nvSpPr>
        <p:spPr bwMode="gray">
          <a:xfrm>
            <a:off x="8139113" y="3367089"/>
            <a:ext cx="600075"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9476EEBB-50C5-47BA-BB97-B6794F80A822}" type="datetime'1'',''''''''''''''''''0''''''''''''0''''''1'''''''''''''''">
              <a:rPr lang="en-US" altLang="en-US" sz="1000" b="1" smtClean="0">
                <a:solidFill>
                  <a:srgbClr val="FFFFFF"/>
                </a:solidFill>
                <a:latin typeface="Corbel" panose="020B0503020204020204" pitchFamily="34" charset="0"/>
              </a:rPr>
              <a:pPr/>
              <a:t>1,001</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F72767DC-F6A0-4221-9A09-E5E34AD0697B}" type="datetime'''''''''''''''''3''''%'''''">
              <a:rPr lang="en-US" altLang="en-US" sz="1000" b="1" smtClean="0">
                <a:solidFill>
                  <a:srgbClr val="FFFFFF"/>
                </a:solidFill>
                <a:latin typeface="Corbel" panose="020B0503020204020204" pitchFamily="34" charset="0"/>
              </a:rPr>
              <a:pPr/>
              <a:t>3%</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29" name="Rectangle 28">
            <a:extLst>
              <a:ext uri="{FF2B5EF4-FFF2-40B4-BE49-F238E27FC236}">
                <a16:creationId xmlns:a16="http://schemas.microsoft.com/office/drawing/2014/main" id="{F8A69EF9-021A-4336-A1B1-35BA2BE29C17}"/>
              </a:ext>
            </a:extLst>
          </p:cNvPr>
          <p:cNvSpPr/>
          <p:nvPr>
            <p:custDataLst>
              <p:tags r:id="rId15"/>
            </p:custDataLst>
          </p:nvPr>
        </p:nvSpPr>
        <p:spPr bwMode="auto">
          <a:xfrm>
            <a:off x="7075488" y="3344863"/>
            <a:ext cx="51752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783578A1-D2AB-439E-96F4-35DCB78E6B75}" type="datetime'''K''''''I''''''''''''''''''''''R''''E''''''''K''''A'">
              <a:rPr lang="en-US" altLang="en-US" sz="1200" b="1" smtClean="0">
                <a:solidFill>
                  <a:srgbClr val="06486E"/>
                </a:solidFill>
                <a:latin typeface="Corbel" panose="020B0503020204020204" pitchFamily="34" charset="0"/>
              </a:rPr>
              <a:pPr lvl="0" algn="r">
                <a:defRPr/>
              </a:pPr>
              <a:t>KIREKA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72" name="Rectangle 71">
            <a:extLst>
              <a:ext uri="{FF2B5EF4-FFF2-40B4-BE49-F238E27FC236}">
                <a16:creationId xmlns:a16="http://schemas.microsoft.com/office/drawing/2014/main" id="{21D71A84-1EB4-497A-9F40-8311B46DF71D}"/>
              </a:ext>
            </a:extLst>
          </p:cNvPr>
          <p:cNvSpPr/>
          <p:nvPr>
            <p:custDataLst>
              <p:tags r:id="rId16"/>
            </p:custDataLst>
          </p:nvPr>
        </p:nvSpPr>
        <p:spPr bwMode="gray">
          <a:xfrm>
            <a:off x="8181975" y="3730626"/>
            <a:ext cx="512763"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6E0EFA80-3CC6-4ABE-977D-6FE9A298BE16}" type="datetime'''9''''''''''''''''''9''''9'''''''''''''''''''''''''">
              <a:rPr lang="en-US" altLang="en-US" sz="1000" b="1" smtClean="0">
                <a:solidFill>
                  <a:srgbClr val="FFFFFF"/>
                </a:solidFill>
                <a:latin typeface="Corbel" panose="020B0503020204020204" pitchFamily="34" charset="0"/>
              </a:rPr>
              <a:pPr lvl="0" algn="ctr">
                <a:lnSpc>
                  <a:spcPct val="90000"/>
                </a:lnSpc>
                <a:spcBef>
                  <a:spcPct val="0"/>
                </a:spcBef>
                <a:spcAft>
                  <a:spcPct val="0"/>
                </a:spcAft>
              </a:pPr>
              <a:t>999</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382BBF04-DE61-4057-AFCB-E00FBAF49D0D}" type="datetime'''''''''''3''''''''''''''''''''%'''">
              <a:rPr lang="en-US" altLang="en-US" sz="1000" b="1" smtClean="0">
                <a:solidFill>
                  <a:srgbClr val="FFFFFF"/>
                </a:solidFill>
                <a:latin typeface="Corbel" panose="020B0503020204020204" pitchFamily="34" charset="0"/>
              </a:rPr>
              <a:pPr lvl="0" algn="ctr">
                <a:lnSpc>
                  <a:spcPct val="90000"/>
                </a:lnSpc>
                <a:spcBef>
                  <a:spcPct val="0"/>
                </a:spcBef>
                <a:spcAft>
                  <a:spcPct val="0"/>
                </a:spcAft>
              </a:pPr>
              <a:t>3%</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30" name="Rectangle 29">
            <a:extLst>
              <a:ext uri="{FF2B5EF4-FFF2-40B4-BE49-F238E27FC236}">
                <a16:creationId xmlns:a16="http://schemas.microsoft.com/office/drawing/2014/main" id="{85634484-2F44-4F0F-A863-83C1680F6CBA}"/>
              </a:ext>
            </a:extLst>
          </p:cNvPr>
          <p:cNvSpPr/>
          <p:nvPr>
            <p:custDataLst>
              <p:tags r:id="rId17"/>
            </p:custDataLst>
          </p:nvPr>
        </p:nvSpPr>
        <p:spPr bwMode="auto">
          <a:xfrm>
            <a:off x="5891213" y="3708400"/>
            <a:ext cx="17018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D07B8DBD-F78F-4780-82CC-30DBFA40A19A}" type="datetime'NAK''I''''V''''U''''''''B''O'' ''SHA''''''''U''''''LIY''AKO'">
              <a:rPr lang="en-US" altLang="en-US" sz="1200" b="1" smtClean="0">
                <a:solidFill>
                  <a:srgbClr val="06486E"/>
                </a:solidFill>
                <a:latin typeface="Corbel" panose="020B0503020204020204" pitchFamily="34" charset="0"/>
              </a:rPr>
              <a:pPr lvl="0" algn="r">
                <a:defRPr/>
              </a:pPr>
              <a:t>NAKIVUBO SHAULIYAKO</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74" name="Rectangle 73">
            <a:extLst>
              <a:ext uri="{FF2B5EF4-FFF2-40B4-BE49-F238E27FC236}">
                <a16:creationId xmlns:a16="http://schemas.microsoft.com/office/drawing/2014/main" id="{3EAD96DC-2F34-47A1-818D-D59C556ED370}"/>
              </a:ext>
            </a:extLst>
          </p:cNvPr>
          <p:cNvSpPr/>
          <p:nvPr>
            <p:custDataLst>
              <p:tags r:id="rId18"/>
            </p:custDataLst>
          </p:nvPr>
        </p:nvSpPr>
        <p:spPr bwMode="gray">
          <a:xfrm>
            <a:off x="8142288" y="4094164"/>
            <a:ext cx="511175"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97FB2DAC-D725-4293-A63B-762F4D6496C1}" type="datetime'''''''''9''''''''''''''''''''''''''''''''''''''46'''''">
              <a:rPr lang="en-US" altLang="en-US" sz="1000" b="1" smtClean="0">
                <a:solidFill>
                  <a:srgbClr val="FFFFFF"/>
                </a:solidFill>
                <a:latin typeface="Corbel" panose="020B0503020204020204" pitchFamily="34" charset="0"/>
              </a:rPr>
              <a:pPr/>
              <a:t>946</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AF591854-06B7-4D1E-B6EE-A736B4C6C7D3}" type="datetime'''''''''2''''''''%'''''''''''''''''''''''''''''''''''''''''">
              <a:rPr lang="en-US" altLang="en-US" sz="1000" b="1" smtClean="0">
                <a:solidFill>
                  <a:srgbClr val="FFFFFF"/>
                </a:solidFill>
                <a:latin typeface="Corbel" panose="020B0503020204020204" pitchFamily="34" charset="0"/>
              </a:rPr>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31" name="Rectangle 30">
            <a:extLst>
              <a:ext uri="{FF2B5EF4-FFF2-40B4-BE49-F238E27FC236}">
                <a16:creationId xmlns:a16="http://schemas.microsoft.com/office/drawing/2014/main" id="{4FF46622-5EBB-4274-AE8B-F974C96E0165}"/>
              </a:ext>
            </a:extLst>
          </p:cNvPr>
          <p:cNvSpPr/>
          <p:nvPr>
            <p:custDataLst>
              <p:tags r:id="rId19"/>
            </p:custDataLst>
          </p:nvPr>
        </p:nvSpPr>
        <p:spPr bwMode="auto">
          <a:xfrm>
            <a:off x="6881813" y="4071938"/>
            <a:ext cx="7112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4E841806-440F-42AF-AD1F-CEA0BD67CEE3}" type="datetime'''B''UKO''''''T''O'''''' ''''''''''''''''''I''''''''''''I'''''">
              <a:rPr lang="en-US" altLang="en-US" sz="1200" b="1" smtClean="0">
                <a:solidFill>
                  <a:srgbClr val="06486E"/>
                </a:solidFill>
                <a:latin typeface="Corbel" panose="020B0503020204020204" pitchFamily="34" charset="0"/>
              </a:rPr>
              <a:pPr lvl="0" algn="r">
                <a:defRPr/>
              </a:pPr>
              <a:t>BUKOTO II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32" name="Rectangle 31">
            <a:extLst>
              <a:ext uri="{FF2B5EF4-FFF2-40B4-BE49-F238E27FC236}">
                <a16:creationId xmlns:a16="http://schemas.microsoft.com/office/drawing/2014/main" id="{342C049F-D467-4E4E-A07A-A906ADD28868}"/>
              </a:ext>
            </a:extLst>
          </p:cNvPr>
          <p:cNvSpPr/>
          <p:nvPr>
            <p:custDataLst>
              <p:tags r:id="rId20"/>
            </p:custDataLst>
          </p:nvPr>
        </p:nvSpPr>
        <p:spPr bwMode="auto">
          <a:xfrm>
            <a:off x="6842125" y="4435475"/>
            <a:ext cx="75088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D13E5628-5A27-446D-85DD-0D18359C4993}" type="datetime'''''''''''''''''KO''''''L''''''''O''L''''O'''' I''''''V'''">
              <a:rPr lang="en-US" altLang="en-US" sz="1200" b="1" smtClean="0">
                <a:solidFill>
                  <a:srgbClr val="06486E"/>
                </a:solidFill>
                <a:latin typeface="Corbel" panose="020B0503020204020204" pitchFamily="34" charset="0"/>
              </a:rPr>
              <a:pPr lvl="0" algn="r">
                <a:defRPr/>
              </a:pPr>
              <a:t>KOLOLO IV</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33" name="Rectangle 32">
            <a:extLst>
              <a:ext uri="{FF2B5EF4-FFF2-40B4-BE49-F238E27FC236}">
                <a16:creationId xmlns:a16="http://schemas.microsoft.com/office/drawing/2014/main" id="{AB50FB5E-08B6-4FEE-86EA-21662B8FA256}"/>
              </a:ext>
            </a:extLst>
          </p:cNvPr>
          <p:cNvSpPr/>
          <p:nvPr>
            <p:custDataLst>
              <p:tags r:id="rId21"/>
            </p:custDataLst>
          </p:nvPr>
        </p:nvSpPr>
        <p:spPr bwMode="auto">
          <a:xfrm>
            <a:off x="6688138" y="4797425"/>
            <a:ext cx="90487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782D4F3-721F-4BDF-8AA5-5E9D60F420EE}" type="datetime'''''''''NA''K''''A''''''''''S''''''E''R''''O'''''''' I''''''I'">
              <a:rPr lang="en-US" altLang="en-US" sz="1200" b="1" smtClean="0">
                <a:solidFill>
                  <a:srgbClr val="06486E"/>
                </a:solidFill>
                <a:latin typeface="Corbel" panose="020B0503020204020204" pitchFamily="34" charset="0"/>
              </a:rPr>
              <a:pPr lvl="0" algn="r">
                <a:defRPr/>
              </a:pPr>
              <a:t>NAKASERO II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86" name="Rectangle 85">
            <a:extLst>
              <a:ext uri="{FF2B5EF4-FFF2-40B4-BE49-F238E27FC236}">
                <a16:creationId xmlns:a16="http://schemas.microsoft.com/office/drawing/2014/main" id="{477CB0C1-1F14-48E9-A24D-AA3860752C3C}"/>
              </a:ext>
            </a:extLst>
          </p:cNvPr>
          <p:cNvSpPr/>
          <p:nvPr>
            <p:custDataLst>
              <p:tags r:id="rId22"/>
            </p:custDataLst>
          </p:nvPr>
        </p:nvSpPr>
        <p:spPr bwMode="gray">
          <a:xfrm>
            <a:off x="8078788" y="5183189"/>
            <a:ext cx="503238"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F9C7A859-D2F7-40A1-8EE5-82B9CB2B360B}" type="datetime'''''''''''''''8''''''''''''''5''''''4'''">
              <a:rPr lang="en-US" altLang="en-US" sz="1000" b="1" smtClean="0">
                <a:solidFill>
                  <a:srgbClr val="FFFFFF"/>
                </a:solidFill>
                <a:latin typeface="Corbel" panose="020B0503020204020204" pitchFamily="34" charset="0"/>
              </a:rPr>
              <a:pPr lvl="0" algn="ctr">
                <a:lnSpc>
                  <a:spcPct val="90000"/>
                </a:lnSpc>
                <a:spcBef>
                  <a:spcPct val="0"/>
                </a:spcBef>
                <a:spcAft>
                  <a:spcPct val="0"/>
                </a:spcAft>
              </a:pPr>
              <a:t>854</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950E01A9-8F92-400A-BC65-E5A360EDDEFC}" type="datetime'''''''''''''''''''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90" name="Rectangle 89">
            <a:extLst>
              <a:ext uri="{FF2B5EF4-FFF2-40B4-BE49-F238E27FC236}">
                <a16:creationId xmlns:a16="http://schemas.microsoft.com/office/drawing/2014/main" id="{08D72EBA-FF8E-43C6-8F1A-4F0D2E4EF6A0}"/>
              </a:ext>
            </a:extLst>
          </p:cNvPr>
          <p:cNvSpPr/>
          <p:nvPr>
            <p:custDataLst>
              <p:tags r:id="rId23"/>
            </p:custDataLst>
          </p:nvPr>
        </p:nvSpPr>
        <p:spPr bwMode="gray">
          <a:xfrm>
            <a:off x="8037514" y="5546726"/>
            <a:ext cx="498475"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4EE5F25B-9B83-41F3-97D8-0A512CAB2E9A}" type="datetime'''''''''''''''7''''''''''''''''''''''9''''''''''''7'''">
              <a:rPr lang="en-US" altLang="en-US" sz="1000" b="1" smtClean="0">
                <a:solidFill>
                  <a:srgbClr val="FFFFFF"/>
                </a:solidFill>
                <a:latin typeface="Corbel" panose="020B0503020204020204" pitchFamily="34" charset="0"/>
              </a:rPr>
              <a:pPr/>
              <a:t>797</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68CA2E49-F046-43D4-8704-3301B1CEAAC4}" type="datetime'''''''''''''2''''''''''''''''''''''''''''''%'''''''''''''''''">
              <a:rPr lang="en-US" altLang="en-US" sz="1000" b="1" smtClean="0">
                <a:solidFill>
                  <a:srgbClr val="FFFFFF"/>
                </a:solidFill>
                <a:latin typeface="Corbel" panose="020B0503020204020204" pitchFamily="34" charset="0"/>
              </a:rPr>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78" name="TextBox 177">
            <a:extLst>
              <a:ext uri="{FF2B5EF4-FFF2-40B4-BE49-F238E27FC236}">
                <a16:creationId xmlns:a16="http://schemas.microsoft.com/office/drawing/2014/main" id="{AB34F37D-BA3A-4E41-BB6E-484C8F9342DB}"/>
              </a:ext>
            </a:extLst>
          </p:cNvPr>
          <p:cNvSpPr txBox="1"/>
          <p:nvPr/>
        </p:nvSpPr>
        <p:spPr>
          <a:xfrm>
            <a:off x="7985125" y="1800225"/>
            <a:ext cx="2200275" cy="396077"/>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cancelled </a:t>
            </a:r>
            <a:r>
              <a:rPr kumimoji="0" lang="en-US" sz="1200" b="1" i="0" u="sng" strike="noStrike" kern="1200" cap="none" spc="0" normalizeH="0" baseline="0" noProof="0" dirty="0" err="1">
                <a:ln>
                  <a:noFill/>
                </a:ln>
                <a:effectLst/>
                <a:uLnTx/>
                <a:uFillTx/>
                <a:latin typeface="Corbel" panose="020B0503020204020204" pitchFamily="34" charset="0"/>
                <a:ea typeface="+mn-ea"/>
                <a:cs typeface="+mn-cs"/>
              </a:rPr>
              <a:t>Boda</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requests by Parish (Top 10)</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96" name="TextBox 195">
            <a:extLst>
              <a:ext uri="{FF2B5EF4-FFF2-40B4-BE49-F238E27FC236}">
                <a16:creationId xmlns:a16="http://schemas.microsoft.com/office/drawing/2014/main" id="{AF243B27-8D1C-4BFF-A10D-1DDBB400CF7E}"/>
              </a:ext>
            </a:extLst>
          </p:cNvPr>
          <p:cNvSpPr txBox="1"/>
          <p:nvPr/>
        </p:nvSpPr>
        <p:spPr>
          <a:xfrm>
            <a:off x="2386013" y="1789675"/>
            <a:ext cx="1720588" cy="50756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a:t>
            </a:r>
            <a:r>
              <a:rPr kumimoji="0" lang="en-US" sz="1200" b="1" i="0" u="sng" strike="noStrike" kern="1200" cap="none" spc="0" normalizeH="0" baseline="0" noProof="0" dirty="0" err="1">
                <a:ln>
                  <a:noFill/>
                </a:ln>
                <a:effectLst/>
                <a:uLnTx/>
                <a:uFillTx/>
                <a:latin typeface="Corbel" panose="020B0503020204020204" pitchFamily="34" charset="0"/>
                <a:ea typeface="+mn-ea"/>
                <a:cs typeface="+mn-cs"/>
              </a:rPr>
              <a:t>Boda</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requests by Parish (Top 10)</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215" name="Rectangle 214">
            <a:extLst>
              <a:ext uri="{FF2B5EF4-FFF2-40B4-BE49-F238E27FC236}">
                <a16:creationId xmlns:a16="http://schemas.microsoft.com/office/drawing/2014/main" id="{F6041BF7-803B-4E15-AD7D-A48E0F0EBEDF}"/>
              </a:ext>
            </a:extLst>
          </p:cNvPr>
          <p:cNvSpPr/>
          <p:nvPr/>
        </p:nvSpPr>
        <p:spPr>
          <a:xfrm>
            <a:off x="175884" y="167250"/>
            <a:ext cx="14187816" cy="5032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Top 10 Parishes with highest </a:t>
            </a:r>
            <a:r>
              <a:rPr kumimoji="0" lang="en-US" sz="2670" b="1" i="0" u="none" strike="noStrike" kern="1200" cap="none" spc="0" normalizeH="0" baseline="0" noProof="0" dirty="0" err="1">
                <a:ln>
                  <a:noFill/>
                </a:ln>
                <a:solidFill>
                  <a:srgbClr val="06486E"/>
                </a:solidFill>
                <a:effectLst/>
                <a:uLnTx/>
                <a:uFillTx/>
                <a:latin typeface="Corbel" panose="020B0503020204020204" pitchFamily="34" charset="0"/>
                <a:ea typeface="+mn-ea"/>
                <a:cs typeface="+mn-cs"/>
              </a:rPr>
              <a:t>Boda</a:t>
            </a: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 requests and cancelled </a:t>
            </a:r>
            <a:r>
              <a:rPr kumimoji="0" lang="en-US" sz="2670" b="1" i="0" u="none" strike="noStrike" kern="1200" cap="none" spc="0" normalizeH="0" baseline="0" noProof="0" dirty="0" err="1">
                <a:ln>
                  <a:noFill/>
                </a:ln>
                <a:solidFill>
                  <a:srgbClr val="06486E"/>
                </a:solidFill>
                <a:effectLst/>
                <a:uLnTx/>
                <a:uFillTx/>
                <a:latin typeface="Corbel" panose="020B0503020204020204" pitchFamily="34" charset="0"/>
                <a:ea typeface="+mn-ea"/>
                <a:cs typeface="+mn-cs"/>
              </a:rPr>
              <a:t>Boda</a:t>
            </a: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 requests</a:t>
            </a:r>
          </a:p>
        </p:txBody>
      </p:sp>
      <p:sp>
        <p:nvSpPr>
          <p:cNvPr id="4" name="Rectangle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graphicFrame>
        <p:nvGraphicFramePr>
          <p:cNvPr id="173" name="Chart 172">
            <a:extLst>
              <a:ext uri="{FF2B5EF4-FFF2-40B4-BE49-F238E27FC236}">
                <a16:creationId xmlns:a16="http://schemas.microsoft.com/office/drawing/2014/main" id="{D7D17493-7763-4C1A-AD5E-7EF1B0F287FB}"/>
              </a:ext>
            </a:extLst>
          </p:cNvPr>
          <p:cNvGraphicFramePr/>
          <p:nvPr>
            <p:custDataLst>
              <p:tags r:id="rId24"/>
            </p:custDataLst>
            <p:extLst>
              <p:ext uri="{D42A27DB-BD31-4B8C-83A1-F6EECF244321}">
                <p14:modId xmlns:p14="http://schemas.microsoft.com/office/powerpoint/2010/main" val="738099792"/>
              </p:ext>
            </p:extLst>
          </p:nvPr>
        </p:nvGraphicFramePr>
        <p:xfrm>
          <a:off x="1865313" y="2082800"/>
          <a:ext cx="3303587" cy="3797300"/>
        </p:xfrm>
        <a:graphic>
          <a:graphicData uri="http://schemas.openxmlformats.org/drawingml/2006/chart">
            <c:chart xmlns:c="http://schemas.openxmlformats.org/drawingml/2006/chart" xmlns:r="http://schemas.openxmlformats.org/officeDocument/2006/relationships" r:id="rId50"/>
          </a:graphicData>
        </a:graphic>
      </p:graphicFrame>
      <p:sp>
        <p:nvSpPr>
          <p:cNvPr id="113" name="Rectangle 112">
            <a:extLst>
              <a:ext uri="{FF2B5EF4-FFF2-40B4-BE49-F238E27FC236}">
                <a16:creationId xmlns:a16="http://schemas.microsoft.com/office/drawing/2014/main" id="{48E480EB-1020-4F07-A2A1-5543C1973164}"/>
              </a:ext>
            </a:extLst>
          </p:cNvPr>
          <p:cNvSpPr/>
          <p:nvPr>
            <p:custDataLst>
              <p:tags r:id="rId25"/>
            </p:custDataLst>
          </p:nvPr>
        </p:nvSpPr>
        <p:spPr bwMode="gray">
          <a:xfrm>
            <a:off x="2538413" y="3003551"/>
            <a:ext cx="608013"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88A687DB-D6A2-4E1D-9E72-E9C107A76D58}" type="datetime'''4'''''',''''''8''''''''''1''''''''''''''''0'''''">
              <a:rPr lang="en-US" altLang="en-US" sz="1000" b="1" smtClean="0">
                <a:solidFill>
                  <a:srgbClr val="FFFFFF"/>
                </a:solidFill>
                <a:latin typeface="Corbel" panose="020B0503020204020204" pitchFamily="34" charset="0"/>
              </a:rPr>
              <a:pPr lvl="0" algn="ctr">
                <a:lnSpc>
                  <a:spcPct val="90000"/>
                </a:lnSpc>
                <a:spcBef>
                  <a:spcPct val="0"/>
                </a:spcBef>
                <a:spcAft>
                  <a:spcPct val="0"/>
                </a:spcAft>
              </a:pPr>
              <a:t>4,810</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CB08531A-6327-45AF-A496-9E51E3B32B03}" type="datetime'3''''''''''''''''''%'''''''''''''''''''''''">
              <a:rPr lang="en-US" altLang="en-US" sz="1000" b="1" smtClean="0">
                <a:solidFill>
                  <a:srgbClr val="FFFFFF"/>
                </a:solidFill>
                <a:latin typeface="Corbel" panose="020B0503020204020204" pitchFamily="34" charset="0"/>
              </a:rPr>
              <a:pPr lvl="0" algn="ctr">
                <a:lnSpc>
                  <a:spcPct val="90000"/>
                </a:lnSpc>
                <a:spcBef>
                  <a:spcPct val="0"/>
                </a:spcBef>
                <a:spcAft>
                  <a:spcPct val="0"/>
                </a:spcAft>
              </a:pPr>
              <a:t>3%</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83" name="Rectangle 82">
            <a:extLst>
              <a:ext uri="{FF2B5EF4-FFF2-40B4-BE49-F238E27FC236}">
                <a16:creationId xmlns:a16="http://schemas.microsoft.com/office/drawing/2014/main" id="{D89F2016-0CFB-40AF-8A9F-8E553B67AFF9}"/>
              </a:ext>
            </a:extLst>
          </p:cNvPr>
          <p:cNvSpPr/>
          <p:nvPr>
            <p:custDataLst>
              <p:tags r:id="rId26"/>
            </p:custDataLst>
          </p:nvPr>
        </p:nvSpPr>
        <p:spPr bwMode="gray">
          <a:xfrm>
            <a:off x="3211513" y="2278064"/>
            <a:ext cx="611188"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4D9FE9A8-8560-40D8-8DBC-E64E73D74C10}" type="datetime'''''''''8'''''',''''''''''''''''4''''''''''''3''''''8'">
              <a:rPr lang="en-US" altLang="en-US" sz="1000" b="1" smtClean="0">
                <a:solidFill>
                  <a:srgbClr val="FFFFFF"/>
                </a:solidFill>
                <a:latin typeface="Corbel" panose="020B0503020204020204" pitchFamily="34" charset="0"/>
              </a:rPr>
              <a:pPr/>
              <a:t>8,438</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19B0876E-D9C9-4B40-9274-6478336249E7}" type="datetime'''''''''''''''''''5''''''%'''''''">
              <a:rPr lang="en-US" altLang="en-US" sz="1000" b="1" smtClean="0">
                <a:solidFill>
                  <a:srgbClr val="FFFFFF"/>
                </a:solidFill>
                <a:latin typeface="Corbel" panose="020B0503020204020204" pitchFamily="34" charset="0"/>
              </a:rPr>
              <a:pPr/>
              <a:t>5%</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88" name="Rectangle 87">
            <a:extLst>
              <a:ext uri="{FF2B5EF4-FFF2-40B4-BE49-F238E27FC236}">
                <a16:creationId xmlns:a16="http://schemas.microsoft.com/office/drawing/2014/main" id="{F99226FB-04FD-4049-AFD3-8D4572DA0DBF}"/>
              </a:ext>
            </a:extLst>
          </p:cNvPr>
          <p:cNvSpPr/>
          <p:nvPr>
            <p:custDataLst>
              <p:tags r:id="rId27"/>
            </p:custDataLst>
          </p:nvPr>
        </p:nvSpPr>
        <p:spPr bwMode="auto">
          <a:xfrm>
            <a:off x="906463" y="2255838"/>
            <a:ext cx="9398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91D1B1D5-5E8B-4D62-8760-5A40E82C497E}" type="datetime'''''''C''I''VI''C'' ''''''''''C''''''''E''''''N''''T''RE'''''">
              <a:rPr lang="en-US" altLang="en-US" sz="1200" b="1" smtClean="0">
                <a:solidFill>
                  <a:srgbClr val="06486E"/>
                </a:solidFill>
                <a:latin typeface="Corbel" panose="020B0503020204020204" pitchFamily="34" charset="0"/>
              </a:rPr>
              <a:pPr/>
              <a:t>CIVIC CENTRE</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122" name="Rectangle 121">
            <a:extLst>
              <a:ext uri="{FF2B5EF4-FFF2-40B4-BE49-F238E27FC236}">
                <a16:creationId xmlns:a16="http://schemas.microsoft.com/office/drawing/2014/main" id="{B63F6344-F0C3-4050-AE17-9652EC2D282C}"/>
              </a:ext>
            </a:extLst>
          </p:cNvPr>
          <p:cNvSpPr/>
          <p:nvPr>
            <p:custDataLst>
              <p:tags r:id="rId28"/>
            </p:custDataLst>
          </p:nvPr>
        </p:nvSpPr>
        <p:spPr bwMode="gray">
          <a:xfrm>
            <a:off x="3084514" y="2641601"/>
            <a:ext cx="593725"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8B92C698-8A30-40EE-84DC-6428BA511894}" type="datetime'''''''''''''7'''''''',''7''''''''''0''''''''''''7'''">
              <a:rPr lang="en-US" altLang="en-US" sz="1000" b="1" smtClean="0">
                <a:solidFill>
                  <a:srgbClr val="FFFFFF"/>
                </a:solidFill>
                <a:latin typeface="Corbel" panose="020B0503020204020204" pitchFamily="34" charset="0"/>
              </a:rPr>
              <a:pPr lvl="0" algn="ctr">
                <a:lnSpc>
                  <a:spcPct val="90000"/>
                </a:lnSpc>
                <a:spcBef>
                  <a:spcPct val="0"/>
                </a:spcBef>
                <a:spcAft>
                  <a:spcPct val="0"/>
                </a:spcAft>
              </a:pPr>
              <a:t>7,707</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A8F7D368-4958-47D1-AB4B-EF46A5B01FD1}" type="datetime'''''''''''''5''''''''''''''''''%'''''''''''''''''''">
              <a:rPr lang="en-US" altLang="en-US" sz="1000" b="1" smtClean="0">
                <a:solidFill>
                  <a:srgbClr val="FFFFFF"/>
                </a:solidFill>
                <a:latin typeface="Corbel" panose="020B0503020204020204" pitchFamily="34" charset="0"/>
              </a:rPr>
              <a:pPr lvl="0" algn="ctr">
                <a:lnSpc>
                  <a:spcPct val="90000"/>
                </a:lnSpc>
                <a:spcBef>
                  <a:spcPct val="0"/>
                </a:spcBef>
                <a:spcAft>
                  <a:spcPct val="0"/>
                </a:spcAft>
              </a:pPr>
              <a:t>5%</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15" name="Rectangle 114">
            <a:extLst>
              <a:ext uri="{FF2B5EF4-FFF2-40B4-BE49-F238E27FC236}">
                <a16:creationId xmlns:a16="http://schemas.microsoft.com/office/drawing/2014/main" id="{181CE00C-1EAB-4F5D-ACED-0CF57AD16867}"/>
              </a:ext>
            </a:extLst>
          </p:cNvPr>
          <p:cNvSpPr/>
          <p:nvPr>
            <p:custDataLst>
              <p:tags r:id="rId29"/>
            </p:custDataLst>
          </p:nvPr>
        </p:nvSpPr>
        <p:spPr bwMode="gray">
          <a:xfrm>
            <a:off x="2501901" y="3367089"/>
            <a:ext cx="595313"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68864EA5-BE00-476A-AA39-B96283D0FFF9}" type="datetime'''''''''''''''''4'''''''''''',''''''''''57''''''''''''''5'''''">
              <a:rPr lang="en-US" altLang="en-US" sz="1000" b="1" smtClean="0">
                <a:solidFill>
                  <a:srgbClr val="FFFFFF"/>
                </a:solidFill>
                <a:latin typeface="Corbel" panose="020B0503020204020204" pitchFamily="34" charset="0"/>
              </a:rPr>
              <a:pPr/>
              <a:t>4,575</a:t>
            </a:fld>
            <a:r>
              <a:rPr kumimoji="0" lang="en-US" alt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 (</a:t>
            </a:r>
            <a:fld id="{06DCC1EA-F1CC-4883-992D-A58422737CAA}" type="datetime'''''3''''''''%'''''''''''''''''''''''''''''''''''''">
              <a:rPr lang="en-US" altLang="en-US" sz="1000" b="1" smtClean="0">
                <a:solidFill>
                  <a:srgbClr val="FFFFFF"/>
                </a:solidFill>
                <a:latin typeface="Corbel" panose="020B0503020204020204" pitchFamily="34" charset="0"/>
              </a:rPr>
              <a:pPr/>
              <a:t>3%</a:t>
            </a:fld>
            <a:r>
              <a:rPr kumimoji="0" lang="en-US" sz="1000" b="1"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p>
        </p:txBody>
      </p:sp>
      <p:sp>
        <p:nvSpPr>
          <p:cNvPr id="107" name="Rectangle 106">
            <a:extLst>
              <a:ext uri="{FF2B5EF4-FFF2-40B4-BE49-F238E27FC236}">
                <a16:creationId xmlns:a16="http://schemas.microsoft.com/office/drawing/2014/main" id="{0B5199DC-AACA-4882-A272-5CAD162631A3}"/>
              </a:ext>
            </a:extLst>
          </p:cNvPr>
          <p:cNvSpPr/>
          <p:nvPr>
            <p:custDataLst>
              <p:tags r:id="rId30"/>
            </p:custDataLst>
          </p:nvPr>
        </p:nvSpPr>
        <p:spPr bwMode="auto">
          <a:xfrm>
            <a:off x="885825" y="2619375"/>
            <a:ext cx="96043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F5DF5FBA-440C-4B96-8DE6-DB02F710EBF1}" type="datetime'''N''''A''''''KA''''S''''''''''ER''''O'''' ''''''I''V'''''''''">
              <a:rPr lang="en-US" altLang="en-US" sz="1200" b="1" smtClean="0">
                <a:solidFill>
                  <a:srgbClr val="06486E"/>
                </a:solidFill>
                <a:latin typeface="Corbel" panose="020B0503020204020204" pitchFamily="34" charset="0"/>
              </a:rPr>
              <a:pPr/>
              <a:t>NAKASERO IV</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114" name="Rectangle 113">
            <a:extLst>
              <a:ext uri="{FF2B5EF4-FFF2-40B4-BE49-F238E27FC236}">
                <a16:creationId xmlns:a16="http://schemas.microsoft.com/office/drawing/2014/main" id="{3D205AC8-D9E9-4817-8A7E-2A57DBD55E63}"/>
              </a:ext>
            </a:extLst>
          </p:cNvPr>
          <p:cNvSpPr/>
          <p:nvPr>
            <p:custDataLst>
              <p:tags r:id="rId31"/>
            </p:custDataLst>
          </p:nvPr>
        </p:nvSpPr>
        <p:spPr bwMode="auto">
          <a:xfrm>
            <a:off x="1135063" y="2981325"/>
            <a:ext cx="7112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10DCF8C-604D-4D36-8D02-8C90296533E8}" type="datetime'''''B''''''''''U''K''O''''''TO'' ''II'''''''''''''''''''">
              <a:rPr lang="en-US" altLang="en-US" sz="1200" b="1" smtClean="0">
                <a:solidFill>
                  <a:srgbClr val="06486E"/>
                </a:solidFill>
                <a:latin typeface="Corbel" panose="020B0503020204020204" pitchFamily="34" charset="0"/>
              </a:rPr>
              <a:pPr/>
              <a:t>BUKOTO II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40" name="Rectangle 139">
            <a:extLst>
              <a:ext uri="{FF2B5EF4-FFF2-40B4-BE49-F238E27FC236}">
                <a16:creationId xmlns:a16="http://schemas.microsoft.com/office/drawing/2014/main" id="{98C62728-C1C5-465B-87DD-F35A9C4B809E}"/>
              </a:ext>
            </a:extLst>
          </p:cNvPr>
          <p:cNvSpPr/>
          <p:nvPr>
            <p:custDataLst>
              <p:tags r:id="rId32"/>
            </p:custDataLst>
          </p:nvPr>
        </p:nvSpPr>
        <p:spPr bwMode="auto">
          <a:xfrm>
            <a:off x="1290638" y="3344863"/>
            <a:ext cx="55562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E3848587-5D33-4203-BE7D-4BE288E5311E}" type="datetime'N''T''''''''''''''''''''''''''''I''''''''''N''D''''''''''A'''">
              <a:rPr lang="en-US" altLang="en-US" sz="1200" b="1" smtClean="0">
                <a:solidFill>
                  <a:srgbClr val="06486E"/>
                </a:solidFill>
                <a:latin typeface="Corbel" panose="020B0503020204020204" pitchFamily="34" charset="0"/>
              </a:rPr>
              <a:pPr/>
              <a:t>NTINDA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16" name="Rectangle 115">
            <a:extLst>
              <a:ext uri="{FF2B5EF4-FFF2-40B4-BE49-F238E27FC236}">
                <a16:creationId xmlns:a16="http://schemas.microsoft.com/office/drawing/2014/main" id="{C5AE99CE-C453-4041-A32F-690709A56344}"/>
              </a:ext>
            </a:extLst>
          </p:cNvPr>
          <p:cNvSpPr/>
          <p:nvPr>
            <p:custDataLst>
              <p:tags r:id="rId33"/>
            </p:custDataLst>
          </p:nvPr>
        </p:nvSpPr>
        <p:spPr bwMode="gray">
          <a:xfrm>
            <a:off x="2484439" y="3730626"/>
            <a:ext cx="601663"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F07F80AF-095C-4FCB-AB2B-270338C14A9A}" type="datetime'4'''''''''''',''''''5''''''''''0''''''''''''0'''''''''''">
              <a:rPr lang="en-US" altLang="en-US" sz="1000" b="1" smtClean="0">
                <a:solidFill>
                  <a:srgbClr val="FFFFFF"/>
                </a:solidFill>
                <a:latin typeface="Corbel" panose="020B0503020204020204" pitchFamily="34" charset="0"/>
              </a:rPr>
              <a:pPr lvl="0" algn="ctr">
                <a:lnSpc>
                  <a:spcPct val="90000"/>
                </a:lnSpc>
                <a:spcBef>
                  <a:spcPct val="0"/>
                </a:spcBef>
                <a:spcAft>
                  <a:spcPct val="0"/>
                </a:spcAft>
              </a:pPr>
              <a:t>4,500</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041C79C5-8F8F-4E7E-8DA6-06716F2A97CD}" type="datetime'''''''3''''''''''''''''''''''''''''''''''%'''''''''''">
              <a:rPr lang="en-US" altLang="en-US" sz="1000" b="1" smtClean="0">
                <a:solidFill>
                  <a:srgbClr val="FFFFFF"/>
                </a:solidFill>
                <a:latin typeface="Corbel" panose="020B0503020204020204" pitchFamily="34" charset="0"/>
              </a:rPr>
              <a:pPr lvl="0" algn="ctr">
                <a:lnSpc>
                  <a:spcPct val="90000"/>
                </a:lnSpc>
                <a:spcBef>
                  <a:spcPct val="0"/>
                </a:spcBef>
                <a:spcAft>
                  <a:spcPct val="0"/>
                </a:spcAft>
              </a:pPr>
              <a:t>3%</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18" name="Rectangle 117">
            <a:extLst>
              <a:ext uri="{FF2B5EF4-FFF2-40B4-BE49-F238E27FC236}">
                <a16:creationId xmlns:a16="http://schemas.microsoft.com/office/drawing/2014/main" id="{223054BC-8C89-46B7-8C2C-8914AB7BF1D1}"/>
              </a:ext>
            </a:extLst>
          </p:cNvPr>
          <p:cNvSpPr/>
          <p:nvPr>
            <p:custDataLst>
              <p:tags r:id="rId34"/>
            </p:custDataLst>
          </p:nvPr>
        </p:nvSpPr>
        <p:spPr bwMode="auto">
          <a:xfrm>
            <a:off x="900113" y="3708400"/>
            <a:ext cx="94615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5355427-8D9B-4C56-83BC-EF083653E4CC}" type="datetime'''''''''N''''''AK''ASERO'''''''''''' ''I''''II'''''">
              <a:rPr lang="en-US" altLang="en-US" sz="1200" b="1" smtClean="0">
                <a:solidFill>
                  <a:srgbClr val="06486E"/>
                </a:solidFill>
                <a:latin typeface="Corbel" panose="020B0503020204020204" pitchFamily="34" charset="0"/>
              </a:rPr>
              <a:pPr/>
              <a:t>NAKASERO III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19" name="Rectangle 118">
            <a:extLst>
              <a:ext uri="{FF2B5EF4-FFF2-40B4-BE49-F238E27FC236}">
                <a16:creationId xmlns:a16="http://schemas.microsoft.com/office/drawing/2014/main" id="{A6B62554-7C8B-416D-B3F0-47530A7A6C42}"/>
              </a:ext>
            </a:extLst>
          </p:cNvPr>
          <p:cNvSpPr/>
          <p:nvPr>
            <p:custDataLst>
              <p:tags r:id="rId35"/>
            </p:custDataLst>
          </p:nvPr>
        </p:nvSpPr>
        <p:spPr bwMode="gray">
          <a:xfrm>
            <a:off x="2449513" y="4094164"/>
            <a:ext cx="598488"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CDC14CC-7529-43B3-ACFB-A92B63792D7E}" type="datetime'4'''''''''''''''''',''3''''''''''''''''''''''0''''''''5'''''''">
              <a:rPr lang="en-US" altLang="en-US" sz="1000" b="1" smtClean="0">
                <a:solidFill>
                  <a:srgbClr val="FFFFFF"/>
                </a:solidFill>
                <a:latin typeface="Corbel" panose="020B0503020204020204" pitchFamily="34" charset="0"/>
              </a:rPr>
              <a:pPr/>
              <a:t>4,305</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AC4F98D4-AACD-42FD-85B6-9874B458FDBD}" type="datetime'''''''''''''''''3''''%'''''''''''''''''''''''''''''''">
              <a:rPr lang="en-US" altLang="en-US" sz="1000" b="1" smtClean="0">
                <a:solidFill>
                  <a:srgbClr val="FFFFFF"/>
                </a:solidFill>
                <a:latin typeface="Corbel" panose="020B0503020204020204" pitchFamily="34" charset="0"/>
              </a:rPr>
              <a:pPr/>
              <a:t>3%</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21" name="Rectangle 120">
            <a:extLst>
              <a:ext uri="{FF2B5EF4-FFF2-40B4-BE49-F238E27FC236}">
                <a16:creationId xmlns:a16="http://schemas.microsoft.com/office/drawing/2014/main" id="{27C846D2-1AEB-43B8-94F6-A53500AC4FEB}"/>
              </a:ext>
            </a:extLst>
          </p:cNvPr>
          <p:cNvSpPr/>
          <p:nvPr>
            <p:custDataLst>
              <p:tags r:id="rId36"/>
            </p:custDataLst>
          </p:nvPr>
        </p:nvSpPr>
        <p:spPr bwMode="auto">
          <a:xfrm>
            <a:off x="941388" y="4071938"/>
            <a:ext cx="90487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5A202C34-E594-488B-ACA5-DE4E0AE3DA72}" type="datetime'''''''''''''''NA''''K''A''''''S''''''''ER''''''O ''''''''''II'">
              <a:rPr lang="en-US" altLang="en-US" sz="1200" b="1" smtClean="0">
                <a:solidFill>
                  <a:srgbClr val="06486E"/>
                </a:solidFill>
                <a:latin typeface="Corbel" panose="020B0503020204020204" pitchFamily="34" charset="0"/>
              </a:rPr>
              <a:pPr/>
              <a:t>NAKASERO II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11" name="Rectangle 110">
            <a:extLst>
              <a:ext uri="{FF2B5EF4-FFF2-40B4-BE49-F238E27FC236}">
                <a16:creationId xmlns:a16="http://schemas.microsoft.com/office/drawing/2014/main" id="{8B370451-D22C-4F57-AC53-389012CCD92B}"/>
              </a:ext>
            </a:extLst>
          </p:cNvPr>
          <p:cNvSpPr/>
          <p:nvPr>
            <p:custDataLst>
              <p:tags r:id="rId37"/>
            </p:custDataLst>
          </p:nvPr>
        </p:nvSpPr>
        <p:spPr bwMode="gray">
          <a:xfrm>
            <a:off x="2355850" y="4457701"/>
            <a:ext cx="603250"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17B4E6C6-9396-4FF4-80BD-6FCA4C4CB5D5}" type="datetime'''''''3'''''''',''''''8''''''''''''''''2''''1'">
              <a:rPr lang="en-US" altLang="en-US" sz="1000" b="1" smtClean="0">
                <a:solidFill>
                  <a:srgbClr val="FFFFFF"/>
                </a:solidFill>
                <a:latin typeface="Corbel" panose="020B0503020204020204" pitchFamily="34" charset="0"/>
              </a:rPr>
              <a:pPr lvl="0" algn="ctr">
                <a:lnSpc>
                  <a:spcPct val="90000"/>
                </a:lnSpc>
                <a:spcBef>
                  <a:spcPct val="0"/>
                </a:spcBef>
                <a:spcAft>
                  <a:spcPct val="0"/>
                </a:spcAft>
              </a:pPr>
              <a:t>3,821</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B04BDFCA-DBA2-409D-878F-3E03E68DDEAC}" type="datetime'''''''''''''''''''''''''''''''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23" name="Rectangle 122">
            <a:extLst>
              <a:ext uri="{FF2B5EF4-FFF2-40B4-BE49-F238E27FC236}">
                <a16:creationId xmlns:a16="http://schemas.microsoft.com/office/drawing/2014/main" id="{E35B821C-485D-44BE-8351-DCBA055595AA}"/>
              </a:ext>
            </a:extLst>
          </p:cNvPr>
          <p:cNvSpPr/>
          <p:nvPr>
            <p:custDataLst>
              <p:tags r:id="rId38"/>
            </p:custDataLst>
          </p:nvPr>
        </p:nvSpPr>
        <p:spPr bwMode="auto">
          <a:xfrm>
            <a:off x="1095375" y="4435475"/>
            <a:ext cx="75088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A360A96-F48B-446D-AF34-39F41F3120C8}" type="datetime'K''''O''L''''OLO'''''''''' ''''I''''''''''''''''''V'''">
              <a:rPr lang="en-US" altLang="en-US" sz="1200" b="1" smtClean="0">
                <a:solidFill>
                  <a:srgbClr val="06486E"/>
                </a:solidFill>
                <a:latin typeface="Corbel" panose="020B0503020204020204" pitchFamily="34" charset="0"/>
              </a:rPr>
              <a:pPr/>
              <a:t>KOLOLO IV</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24" name="Rectangle 123">
            <a:extLst>
              <a:ext uri="{FF2B5EF4-FFF2-40B4-BE49-F238E27FC236}">
                <a16:creationId xmlns:a16="http://schemas.microsoft.com/office/drawing/2014/main" id="{26DD293A-7499-4D8F-8895-52D5A5D9B4C6}"/>
              </a:ext>
            </a:extLst>
          </p:cNvPr>
          <p:cNvSpPr/>
          <p:nvPr>
            <p:custDataLst>
              <p:tags r:id="rId39"/>
            </p:custDataLst>
          </p:nvPr>
        </p:nvSpPr>
        <p:spPr bwMode="gray">
          <a:xfrm>
            <a:off x="2327275" y="4819651"/>
            <a:ext cx="609600"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814EC00C-0323-4ECC-8B91-C607CA31A471}" type="datetime'3'''''''''''''',''68''''''''''''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3,682</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9B6995BD-0821-4E0F-99DF-D64F95BC647D}" type="datetime'''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26" name="Rectangle 125">
            <a:extLst>
              <a:ext uri="{FF2B5EF4-FFF2-40B4-BE49-F238E27FC236}">
                <a16:creationId xmlns:a16="http://schemas.microsoft.com/office/drawing/2014/main" id="{0582BF88-E2E2-4B17-B12B-03A7106819C4}"/>
              </a:ext>
            </a:extLst>
          </p:cNvPr>
          <p:cNvSpPr/>
          <p:nvPr>
            <p:custDataLst>
              <p:tags r:id="rId40"/>
            </p:custDataLst>
          </p:nvPr>
        </p:nvSpPr>
        <p:spPr bwMode="auto">
          <a:xfrm>
            <a:off x="1328738" y="4797425"/>
            <a:ext cx="51752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48704A61-C3C5-48F6-B187-75DB1034FCB4}" type="datetime'''''KI''''''''''''''R''''''E''''''''''''''''''KA'''''''">
              <a:rPr lang="en-US" altLang="en-US" sz="1200" b="1" smtClean="0">
                <a:solidFill>
                  <a:srgbClr val="06486E"/>
                </a:solidFill>
                <a:latin typeface="Corbel" panose="020B0503020204020204" pitchFamily="34" charset="0"/>
              </a:rPr>
              <a:pPr/>
              <a:t>KIREKA</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27" name="Rectangle 126">
            <a:extLst>
              <a:ext uri="{FF2B5EF4-FFF2-40B4-BE49-F238E27FC236}">
                <a16:creationId xmlns:a16="http://schemas.microsoft.com/office/drawing/2014/main" id="{E59690ED-69A0-454C-858C-5AA081DECDD7}"/>
              </a:ext>
            </a:extLst>
          </p:cNvPr>
          <p:cNvSpPr/>
          <p:nvPr>
            <p:custDataLst>
              <p:tags r:id="rId41"/>
            </p:custDataLst>
          </p:nvPr>
        </p:nvSpPr>
        <p:spPr bwMode="gray">
          <a:xfrm>
            <a:off x="2292350" y="5183189"/>
            <a:ext cx="604838"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EAAAF47A-0AE8-4C7D-AF19-06D409759803}" type="datetime'''''''''''''''''''3'''''',''4''''''7''9'''''''">
              <a:rPr lang="en-US" altLang="en-US" sz="1000" b="1" smtClean="0">
                <a:solidFill>
                  <a:srgbClr val="FFFFFF"/>
                </a:solidFill>
                <a:latin typeface="Corbel" panose="020B0503020204020204" pitchFamily="34" charset="0"/>
              </a:rPr>
              <a:pPr lvl="0" algn="ctr">
                <a:lnSpc>
                  <a:spcPct val="90000"/>
                </a:lnSpc>
                <a:spcBef>
                  <a:spcPct val="0"/>
                </a:spcBef>
                <a:spcAft>
                  <a:spcPct val="0"/>
                </a:spcAft>
              </a:pPr>
              <a:t>3,479</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5F3110C3-565D-4A2C-BC1C-36CED775F59A}" type="datetime'''2''''''''''''''%'''''''''''''''''">
              <a:rPr lang="en-US" altLang="en-US" sz="1000" b="1" smtClean="0">
                <a:solidFill>
                  <a:srgbClr val="FFFFFF"/>
                </a:solidFill>
                <a:latin typeface="Corbel" panose="020B0503020204020204" pitchFamily="34" charset="0"/>
              </a:rPr>
              <a:pPr lvl="0" algn="ctr">
                <a:lnSpc>
                  <a:spcPct val="90000"/>
                </a:lnSpc>
                <a:spcBef>
                  <a:spcPct val="0"/>
                </a:spcBef>
                <a:spcAft>
                  <a:spcPct val="0"/>
                </a:spcAft>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28" name="Rectangle 127">
            <a:extLst>
              <a:ext uri="{FF2B5EF4-FFF2-40B4-BE49-F238E27FC236}">
                <a16:creationId xmlns:a16="http://schemas.microsoft.com/office/drawing/2014/main" id="{45272B24-403F-4792-8D95-FEBCACAEEA76}"/>
              </a:ext>
            </a:extLst>
          </p:cNvPr>
          <p:cNvSpPr/>
          <p:nvPr>
            <p:custDataLst>
              <p:tags r:id="rId42"/>
            </p:custDataLst>
          </p:nvPr>
        </p:nvSpPr>
        <p:spPr bwMode="auto">
          <a:xfrm>
            <a:off x="1176338" y="5160963"/>
            <a:ext cx="66992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470273A7-F5FD-4925-A9E7-75478F80045E}" type="datetime'''''''B''''''''U''''''''''K''''OT''''O'''''' ''''''''''''''I'">
              <a:rPr lang="en-US" altLang="en-US" sz="1200" b="1" smtClean="0">
                <a:solidFill>
                  <a:srgbClr val="06486E"/>
                </a:solidFill>
                <a:latin typeface="Corbel" panose="020B0503020204020204" pitchFamily="34" charset="0"/>
              </a:rPr>
              <a:pPr/>
              <a:t>BUKOTO I</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32" name="Rectangle 131">
            <a:extLst>
              <a:ext uri="{FF2B5EF4-FFF2-40B4-BE49-F238E27FC236}">
                <a16:creationId xmlns:a16="http://schemas.microsoft.com/office/drawing/2014/main" id="{5972FCBB-1AD4-4683-808B-9A38BA98D8E5}"/>
              </a:ext>
            </a:extLst>
          </p:cNvPr>
          <p:cNvSpPr/>
          <p:nvPr>
            <p:custDataLst>
              <p:tags r:id="rId43"/>
            </p:custDataLst>
          </p:nvPr>
        </p:nvSpPr>
        <p:spPr bwMode="gray">
          <a:xfrm>
            <a:off x="2252663" y="5546726"/>
            <a:ext cx="598488"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2283D40-8C5F-479D-B58F-5222BDB49978}" type="datetime'''''''''''3,''''''''''''''2''''4''''''''3'''''''">
              <a:rPr lang="en-US" altLang="en-US" sz="1000" b="1" smtClean="0">
                <a:solidFill>
                  <a:srgbClr val="FFFFFF"/>
                </a:solidFill>
                <a:latin typeface="Corbel" panose="020B0503020204020204" pitchFamily="34" charset="0"/>
              </a:rPr>
              <a:pPr/>
              <a:t>3,243</a:t>
            </a:fld>
            <a:r>
              <a:rPr kumimoji="0" lang="en-US" alt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 (</a:t>
            </a:r>
            <a:fld id="{10BC619B-079D-42DD-9534-6A9AA21D4C87}" type="datetime'''''''''''''''''''''''''''''''2''''%'">
              <a:rPr lang="en-US" altLang="en-US" sz="1000" b="1" smtClean="0">
                <a:solidFill>
                  <a:srgbClr val="FFFFFF"/>
                </a:solidFill>
                <a:latin typeface="Corbel" panose="020B0503020204020204" pitchFamily="34" charset="0"/>
              </a:rPr>
              <a:pPr/>
              <a:t>2%</a:t>
            </a:fld>
            <a:r>
              <a:rPr kumimoji="0" lang="en-US" sz="1000" b="1"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33" name="Rectangle 132">
            <a:extLst>
              <a:ext uri="{FF2B5EF4-FFF2-40B4-BE49-F238E27FC236}">
                <a16:creationId xmlns:a16="http://schemas.microsoft.com/office/drawing/2014/main" id="{B8734EE4-FFE3-4B05-916C-1B4A812395E2}"/>
              </a:ext>
            </a:extLst>
          </p:cNvPr>
          <p:cNvSpPr/>
          <p:nvPr>
            <p:custDataLst>
              <p:tags r:id="rId44"/>
            </p:custDataLst>
          </p:nvPr>
        </p:nvSpPr>
        <p:spPr bwMode="auto">
          <a:xfrm>
            <a:off x="144463" y="5524500"/>
            <a:ext cx="17018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7A0EB731-31FE-4E42-A734-80EB30672E3E}" type="datetime'N''AK''I''''''VUB''O'' ''''''''SHAU''''''''LI''Y''''''AKO'">
              <a:rPr lang="en-US" altLang="en-US" sz="1200" b="1" smtClean="0">
                <a:solidFill>
                  <a:srgbClr val="06486E"/>
                </a:solidFill>
                <a:latin typeface="Corbel" panose="020B0503020204020204" pitchFamily="34" charset="0"/>
              </a:rPr>
              <a:pPr/>
              <a:t>NAKIVUBO SHAULIYAKO</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66" name="Rectangle 165">
            <a:extLst>
              <a:ext uri="{FF2B5EF4-FFF2-40B4-BE49-F238E27FC236}">
                <a16:creationId xmlns:a16="http://schemas.microsoft.com/office/drawing/2014/main" id="{54A61C99-ADE5-43AB-91D7-37ECF7E9DC54}"/>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18183614"/>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031494362"/>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35" imgW="270" imgH="270" progId="TCLayout.ActiveDocument.1">
                  <p:embed/>
                </p:oleObj>
              </mc:Choice>
              <mc:Fallback>
                <p:oleObj name="think-cell Slide" r:id="rId35" imgW="270" imgH="270" progId="TCLayout.ActiveDocument.1">
                  <p:embed/>
                  <p:pic>
                    <p:nvPicPr>
                      <p:cNvPr id="2" name="Object 1" hidden="1"/>
                      <p:cNvPicPr/>
                      <p:nvPr/>
                    </p:nvPicPr>
                    <p:blipFill>
                      <a:blip r:embed="rId36"/>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graphicFrame>
        <p:nvGraphicFramePr>
          <p:cNvPr id="258" name="Chart 257">
            <a:extLst>
              <a:ext uri="{FF2B5EF4-FFF2-40B4-BE49-F238E27FC236}">
                <a16:creationId xmlns:a16="http://schemas.microsoft.com/office/drawing/2014/main" id="{BE1C8247-47F6-4E53-92CF-578194D9AA22}"/>
              </a:ext>
            </a:extLst>
          </p:cNvPr>
          <p:cNvGraphicFramePr/>
          <p:nvPr>
            <p:custDataLst>
              <p:tags r:id="rId3"/>
            </p:custDataLst>
            <p:extLst>
              <p:ext uri="{D42A27DB-BD31-4B8C-83A1-F6EECF244321}">
                <p14:modId xmlns:p14="http://schemas.microsoft.com/office/powerpoint/2010/main" val="3086963388"/>
              </p:ext>
            </p:extLst>
          </p:nvPr>
        </p:nvGraphicFramePr>
        <p:xfrm>
          <a:off x="2938463" y="1557338"/>
          <a:ext cx="8994775" cy="1643062"/>
        </p:xfrm>
        <a:graphic>
          <a:graphicData uri="http://schemas.openxmlformats.org/drawingml/2006/chart">
            <c:chart xmlns:c="http://schemas.openxmlformats.org/drawingml/2006/chart" xmlns:r="http://schemas.openxmlformats.org/officeDocument/2006/relationships" r:id="rId37"/>
          </a:graphicData>
        </a:graphic>
      </p:graphicFrame>
      <p:sp>
        <p:nvSpPr>
          <p:cNvPr id="87" name="Rectangle 86">
            <a:extLst>
              <a:ext uri="{FF2B5EF4-FFF2-40B4-BE49-F238E27FC236}">
                <a16:creationId xmlns:a16="http://schemas.microsoft.com/office/drawing/2014/main" id="{2499DCFE-FC04-42C9-84C2-051931FF57EC}"/>
              </a:ext>
            </a:extLst>
          </p:cNvPr>
          <p:cNvSpPr/>
          <p:nvPr>
            <p:custDataLst>
              <p:tags r:id="rId4"/>
            </p:custDataLst>
          </p:nvPr>
        </p:nvSpPr>
        <p:spPr bwMode="gray">
          <a:xfrm>
            <a:off x="9582150" y="3035300"/>
            <a:ext cx="122238" cy="165100"/>
          </a:xfrm>
          <a:prstGeom prst="rect">
            <a:avLst/>
          </a:prstGeom>
          <a:solidFill>
            <a:srgbClr val="969696"/>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lvl="0" algn="ctr">
              <a:lnSpc>
                <a:spcPct val="90000"/>
              </a:lnSpc>
              <a:spcBef>
                <a:spcPct val="0"/>
              </a:spcBef>
              <a:spcAft>
                <a:spcPct val="0"/>
              </a:spcAft>
            </a:pPr>
            <a:fld id="{334155CC-2A8A-4BF8-936B-1987948C5E42}" type="datetime'''''''''''''''''''''''''''''''''''''''''''''''''''0'''''''''''">
              <a:rPr lang="en-US" altLang="en-US" sz="1200" smtClean="0">
                <a:solidFill>
                  <a:srgbClr val="FFFFFF"/>
                </a:solidFill>
                <a:latin typeface="Corbel" panose="020B0503020204020204" pitchFamily="34" charset="0"/>
              </a:rPr>
              <a:pPr/>
              <a:t>0</a:t>
            </a:fld>
            <a:endParaRPr kumimoji="0" lang="en-US" sz="1200" b="0" i="0"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383" name="Rectangle 382"/>
          <p:cNvSpPr/>
          <p:nvPr/>
        </p:nvSpPr>
        <p:spPr>
          <a:xfrm>
            <a:off x="146570" y="139375"/>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Ratio of Drivers to Passengers and </a:t>
            </a:r>
            <a:r>
              <a:rPr kumimoji="0" lang="en-US" sz="2667" b="1" i="0" u="none" strike="noStrike" kern="1200" cap="none" spc="0" normalizeH="0" baseline="0" noProof="0" dirty="0" err="1">
                <a:ln>
                  <a:noFill/>
                </a:ln>
                <a:solidFill>
                  <a:srgbClr val="06486E"/>
                </a:solidFill>
                <a:effectLst/>
                <a:uLnTx/>
                <a:uFillTx/>
                <a:latin typeface="Corbel" panose="020B0503020204020204" pitchFamily="34" charset="0"/>
                <a:ea typeface="+mn-ea"/>
                <a:cs typeface="+mn-cs"/>
              </a:rPr>
              <a:t>Boda</a:t>
            </a: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 requests in each Subcounty</a:t>
            </a:r>
          </a:p>
        </p:txBody>
      </p:sp>
      <p:sp>
        <p:nvSpPr>
          <p:cNvPr id="391" name="Rectangle 390"/>
          <p:cNvSpPr/>
          <p:nvPr/>
        </p:nvSpPr>
        <p:spPr>
          <a:xfrm>
            <a:off x="3321449" y="1371804"/>
            <a:ext cx="8009727" cy="2603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Ratio of Passengers to Drivers in each Subcounty</a:t>
            </a:r>
          </a:p>
        </p:txBody>
      </p:sp>
      <p:sp>
        <p:nvSpPr>
          <p:cNvPr id="392" name="Rectangle 391"/>
          <p:cNvSpPr/>
          <p:nvPr/>
        </p:nvSpPr>
        <p:spPr>
          <a:xfrm>
            <a:off x="3021012" y="1389061"/>
            <a:ext cx="8849521" cy="1800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178" name="TextBox 177"/>
          <p:cNvSpPr txBox="1"/>
          <p:nvPr/>
        </p:nvSpPr>
        <p:spPr>
          <a:xfrm>
            <a:off x="230761" y="579729"/>
            <a:ext cx="11395031" cy="392898"/>
          </a:xfrm>
          <a:prstGeom prst="rect">
            <a:avLst/>
          </a:prstGeom>
          <a:noFill/>
        </p:spPr>
        <p:txBody>
          <a:bodyPr wrap="square" lIns="0" tIns="0" rIns="0" bIns="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67" b="1" i="1"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69" name="Rectangle 268">
            <a:extLst>
              <a:ext uri="{FF2B5EF4-FFF2-40B4-BE49-F238E27FC236}">
                <a16:creationId xmlns:a16="http://schemas.microsoft.com/office/drawing/2014/main" id="{C522B432-47BF-42DF-A9D0-919428BFD791}"/>
              </a:ext>
            </a:extLst>
          </p:cNvPr>
          <p:cNvSpPr/>
          <p:nvPr/>
        </p:nvSpPr>
        <p:spPr>
          <a:xfrm>
            <a:off x="3405876" y="3282016"/>
            <a:ext cx="8010369" cy="2730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Ratio of </a:t>
            </a:r>
            <a:r>
              <a:rPr kumimoji="0" lang="en-US" sz="1400" b="1" i="1" u="sng" strike="noStrike" kern="1200" cap="none" spc="0" normalizeH="0" baseline="0" noProof="0" dirty="0" err="1">
                <a:ln>
                  <a:noFill/>
                </a:ln>
                <a:effectLst/>
                <a:uLnTx/>
                <a:uFillTx/>
                <a:latin typeface="Corbel" panose="020B0503020204020204" pitchFamily="34" charset="0"/>
                <a:ea typeface="+mn-ea"/>
                <a:cs typeface="Arial" panose="020B0604020202020204" pitchFamily="34" charset="0"/>
              </a:rPr>
              <a:t>Boda</a:t>
            </a: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 requests to Drivers in each Subcounty</a:t>
            </a:r>
          </a:p>
        </p:txBody>
      </p:sp>
      <p:sp>
        <p:nvSpPr>
          <p:cNvPr id="271" name="Rectangle 270">
            <a:extLst>
              <a:ext uri="{FF2B5EF4-FFF2-40B4-BE49-F238E27FC236}">
                <a16:creationId xmlns:a16="http://schemas.microsoft.com/office/drawing/2014/main" id="{525BF461-5FAE-42D3-A08C-EAACA1D23078}"/>
              </a:ext>
            </a:extLst>
          </p:cNvPr>
          <p:cNvSpPr/>
          <p:nvPr/>
        </p:nvSpPr>
        <p:spPr>
          <a:xfrm>
            <a:off x="3021012" y="3271747"/>
            <a:ext cx="8859833" cy="3323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30761" y="695871"/>
            <a:ext cx="11938000" cy="709158"/>
          </a:xfrm>
          <a:prstGeom prst="rect">
            <a:avLst/>
          </a:prstGeom>
          <a:noFill/>
        </p:spPr>
        <p:txBody>
          <a:bodyPr wrap="square" lIns="0" tIns="0" rIns="0" bIns="0" rtlCol="0">
            <a:noAutofit/>
          </a:bodyPr>
          <a:lstStyle/>
          <a:p>
            <a:pPr marL="285739" marR="0" lvl="0" indent="-285739"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Central and Nakawa Subcounty region has the highest ratio of </a:t>
            </a:r>
            <a:r>
              <a:rPr lang="en-US" sz="1200" dirty="0">
                <a:solidFill>
                  <a:srgbClr val="262626"/>
                </a:solidFill>
                <a:latin typeface="Corbel" panose="020B0503020204020204" pitchFamily="34" charset="0"/>
              </a:rPr>
              <a:t>P</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assengers</a:t>
            </a: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to Drivers and </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requests to Drivers which in turn leads to the high </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requests ordered in that region</a:t>
            </a:r>
          </a:p>
          <a:p>
            <a:pPr marL="285739" marR="0" lvl="0" indent="-285739"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However, most Subcounty has approximately 1 passenger and 1 </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 per Driver but the </a:t>
            </a:r>
            <a:r>
              <a:rPr kumimoji="0" lang="en-US" sz="120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issu</a:t>
            </a:r>
            <a:r>
              <a:rPr lang="en-US" sz="1200" dirty="0">
                <a:solidFill>
                  <a:srgbClr val="262626"/>
                </a:solidFill>
                <a:latin typeface="Corbel" panose="020B0503020204020204" pitchFamily="34" charset="0"/>
              </a:rPr>
              <a:t>e of waiting time and request cancellation still persists in these regions</a:t>
            </a:r>
            <a:endParaRPr kumimoji="0" lang="en-US" sz="120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275" name="TextBox 274">
            <a:extLst>
              <a:ext uri="{FF2B5EF4-FFF2-40B4-BE49-F238E27FC236}">
                <a16:creationId xmlns:a16="http://schemas.microsoft.com/office/drawing/2014/main" id="{5B0AF8B5-3348-4181-8DA4-754E5195ECB3}"/>
              </a:ext>
            </a:extLst>
          </p:cNvPr>
          <p:cNvSpPr txBox="1"/>
          <p:nvPr/>
        </p:nvSpPr>
        <p:spPr>
          <a:xfrm>
            <a:off x="876299" y="1398887"/>
            <a:ext cx="1473709" cy="56515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262626"/>
                </a:solidFill>
                <a:effectLst/>
                <a:uLnTx/>
                <a:uFillTx/>
                <a:latin typeface="Corbel" panose="020B0503020204020204" pitchFamily="34" charset="0"/>
                <a:ea typeface="+mn-ea"/>
                <a:cs typeface="+mn-cs"/>
              </a:rPr>
              <a:t>Distribution of Passengers to Drivers</a:t>
            </a:r>
            <a:endParaRPr kumimoji="0" lang="en-US" sz="1200" b="1" i="0" u="sng" strike="noStrike" kern="1200" cap="none" spc="0" normalizeH="0" baseline="30000" noProof="0" dirty="0">
              <a:ln>
                <a:noFill/>
              </a:ln>
              <a:solidFill>
                <a:srgbClr val="06486E"/>
              </a:solidFill>
              <a:effectLst/>
              <a:uLnTx/>
              <a:uFillTx/>
              <a:latin typeface="Corbel" panose="020B0503020204020204" pitchFamily="34" charset="0"/>
              <a:ea typeface="+mn-ea"/>
              <a:cs typeface="+mn-cs"/>
            </a:endParaRPr>
          </a:p>
        </p:txBody>
      </p:sp>
      <p:sp>
        <p:nvSpPr>
          <p:cNvPr id="278" name="Isosceles Triangle 277">
            <a:extLst>
              <a:ext uri="{FF2B5EF4-FFF2-40B4-BE49-F238E27FC236}">
                <a16:creationId xmlns:a16="http://schemas.microsoft.com/office/drawing/2014/main" id="{543CD938-4D41-4B44-8645-C87D6F6684CF}"/>
              </a:ext>
            </a:extLst>
          </p:cNvPr>
          <p:cNvSpPr/>
          <p:nvPr/>
        </p:nvSpPr>
        <p:spPr>
          <a:xfrm rot="5400000">
            <a:off x="2307119" y="2396934"/>
            <a:ext cx="723761"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79" name="Isosceles Triangle 278">
            <a:extLst>
              <a:ext uri="{FF2B5EF4-FFF2-40B4-BE49-F238E27FC236}">
                <a16:creationId xmlns:a16="http://schemas.microsoft.com/office/drawing/2014/main" id="{17CB177E-97CF-4880-AB11-5427B47E933C}"/>
              </a:ext>
            </a:extLst>
          </p:cNvPr>
          <p:cNvSpPr/>
          <p:nvPr/>
        </p:nvSpPr>
        <p:spPr>
          <a:xfrm rot="5400000">
            <a:off x="2338298" y="4735234"/>
            <a:ext cx="679628"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82" name="TextBox 281">
            <a:extLst>
              <a:ext uri="{FF2B5EF4-FFF2-40B4-BE49-F238E27FC236}">
                <a16:creationId xmlns:a16="http://schemas.microsoft.com/office/drawing/2014/main" id="{69AF79AB-99CB-4E65-A2B6-C30CA6FA6257}"/>
              </a:ext>
            </a:extLst>
          </p:cNvPr>
          <p:cNvSpPr txBox="1"/>
          <p:nvPr/>
        </p:nvSpPr>
        <p:spPr>
          <a:xfrm>
            <a:off x="885346" y="3691115"/>
            <a:ext cx="1334455" cy="29509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262626"/>
                </a:solidFill>
                <a:effectLst/>
                <a:uLnTx/>
                <a:uFillTx/>
                <a:latin typeface="Corbel" panose="020B0503020204020204" pitchFamily="34" charset="0"/>
                <a:ea typeface="+mn-ea"/>
                <a:cs typeface="+mn-cs"/>
              </a:rPr>
              <a:t>Distribution of </a:t>
            </a:r>
            <a:r>
              <a:rPr lang="en-US" sz="1200" b="1" u="sng" dirty="0" err="1">
                <a:solidFill>
                  <a:srgbClr val="262626"/>
                </a:solidFill>
                <a:latin typeface="Corbel" panose="020B0503020204020204" pitchFamily="34" charset="0"/>
              </a:rPr>
              <a:t>Boda</a:t>
            </a:r>
            <a:r>
              <a:rPr lang="en-US" sz="1200" b="1" u="sng" dirty="0">
                <a:solidFill>
                  <a:srgbClr val="262626"/>
                </a:solidFill>
                <a:latin typeface="Corbel" panose="020B0503020204020204" pitchFamily="34" charset="0"/>
              </a:rPr>
              <a:t> request</a:t>
            </a:r>
            <a:r>
              <a:rPr kumimoji="0" lang="en-US" sz="1200" b="1" i="0" u="sng" strike="noStrike" kern="1200" cap="none" spc="0" normalizeH="0" baseline="0" noProof="0" dirty="0">
                <a:ln>
                  <a:noFill/>
                </a:ln>
                <a:solidFill>
                  <a:srgbClr val="262626"/>
                </a:solidFill>
                <a:effectLst/>
                <a:uLnTx/>
                <a:uFillTx/>
                <a:latin typeface="Corbel" panose="020B0503020204020204" pitchFamily="34" charset="0"/>
                <a:ea typeface="+mn-ea"/>
                <a:cs typeface="+mn-cs"/>
              </a:rPr>
              <a:t>s to Drivers</a:t>
            </a:r>
            <a:endParaRPr kumimoji="0" lang="en-US" sz="1200" b="1" i="0" u="sng" strike="noStrike" kern="1200" cap="none" spc="0" normalizeH="0" baseline="30000" noProof="0" dirty="0">
              <a:ln>
                <a:noFill/>
              </a:ln>
              <a:solidFill>
                <a:srgbClr val="06486E"/>
              </a:solidFill>
              <a:effectLst/>
              <a:uLnTx/>
              <a:uFillTx/>
              <a:latin typeface="Corbel" panose="020B0503020204020204" pitchFamily="34" charset="0"/>
              <a:ea typeface="+mn-ea"/>
              <a:cs typeface="+mn-cs"/>
            </a:endParaRPr>
          </a:p>
        </p:txBody>
      </p:sp>
      <p:graphicFrame>
        <p:nvGraphicFramePr>
          <p:cNvPr id="248" name="Chart 247">
            <a:extLst>
              <a:ext uri="{FF2B5EF4-FFF2-40B4-BE49-F238E27FC236}">
                <a16:creationId xmlns:a16="http://schemas.microsoft.com/office/drawing/2014/main" id="{053A2B53-4056-4038-A68F-FD0E4B000BD1}"/>
              </a:ext>
            </a:extLst>
          </p:cNvPr>
          <p:cNvGraphicFramePr/>
          <p:nvPr>
            <p:custDataLst>
              <p:tags r:id="rId5"/>
            </p:custDataLst>
            <p:extLst>
              <p:ext uri="{D42A27DB-BD31-4B8C-83A1-F6EECF244321}">
                <p14:modId xmlns:p14="http://schemas.microsoft.com/office/powerpoint/2010/main" val="1123834032"/>
              </p:ext>
            </p:extLst>
          </p:nvPr>
        </p:nvGraphicFramePr>
        <p:xfrm>
          <a:off x="82550" y="1738313"/>
          <a:ext cx="3024188" cy="1879600"/>
        </p:xfrm>
        <a:graphic>
          <a:graphicData uri="http://schemas.openxmlformats.org/drawingml/2006/chart">
            <c:chart xmlns:c="http://schemas.openxmlformats.org/drawingml/2006/chart" xmlns:r="http://schemas.openxmlformats.org/officeDocument/2006/relationships" r:id="rId38"/>
          </a:graphicData>
        </a:graphic>
      </p:graphicFrame>
      <p:sp>
        <p:nvSpPr>
          <p:cNvPr id="149" name="Rectangle 148">
            <a:extLst>
              <a:ext uri="{FF2B5EF4-FFF2-40B4-BE49-F238E27FC236}">
                <a16:creationId xmlns:a16="http://schemas.microsoft.com/office/drawing/2014/main" id="{41E6EF44-A129-4F00-BA19-8265D81150EA}"/>
              </a:ext>
            </a:extLst>
          </p:cNvPr>
          <p:cNvSpPr/>
          <p:nvPr>
            <p:custDataLst>
              <p:tags r:id="rId6"/>
            </p:custDataLst>
          </p:nvPr>
        </p:nvSpPr>
        <p:spPr bwMode="auto">
          <a:xfrm>
            <a:off x="611188" y="2867025"/>
            <a:ext cx="182563" cy="4810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rtlCol="0" anchor="t"/>
          <a:lstStyle/>
          <a:p>
            <a:pPr lvl="0" algn="ctr">
              <a:defRPr/>
            </a:pPr>
            <a:fld id="{4C0AE373-87C9-495B-8CDF-F0A41A194BD5}" type="datetime'''''''''D''''''r''''''''''i''''''''v''e''''''''''''''rs'">
              <a:rPr lang="en-US" altLang="en-US" sz="1200" b="1" smtClean="0">
                <a:solidFill>
                  <a:srgbClr val="06486E"/>
                </a:solidFill>
                <a:latin typeface="Corbel" panose="020B0503020204020204" pitchFamily="34" charset="0"/>
              </a:rPr>
              <a:pPr/>
              <a:t>Drivers</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46" name="Rectangle 145">
            <a:extLst>
              <a:ext uri="{FF2B5EF4-FFF2-40B4-BE49-F238E27FC236}">
                <a16:creationId xmlns:a16="http://schemas.microsoft.com/office/drawing/2014/main" id="{2D28709F-B71F-41F4-BBBD-A270D639AF3C}"/>
              </a:ext>
            </a:extLst>
          </p:cNvPr>
          <p:cNvSpPr/>
          <p:nvPr>
            <p:custDataLst>
              <p:tags r:id="rId7"/>
            </p:custDataLst>
          </p:nvPr>
        </p:nvSpPr>
        <p:spPr bwMode="auto">
          <a:xfrm>
            <a:off x="611188" y="1871662"/>
            <a:ext cx="182563" cy="7556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rtlCol="0" anchor="t"/>
          <a:lstStyle/>
          <a:p>
            <a:pPr lvl="0" algn="ctr">
              <a:defRPr/>
            </a:pPr>
            <a:fld id="{C6D19490-EC4E-410C-8922-29B92088BEEB}" type="datetime'Pa''''''''ss''''''e''''''n''''''''''''''''ge''r''''''''s'''">
              <a:rPr lang="en-US" altLang="en-US" sz="1200" b="1" smtClean="0">
                <a:solidFill>
                  <a:srgbClr val="06486E"/>
                </a:solidFill>
                <a:latin typeface="Corbel" panose="020B0503020204020204" pitchFamily="34" charset="0"/>
              </a:rPr>
              <a:pPr/>
              <a:t>Passengers</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graphicFrame>
        <p:nvGraphicFramePr>
          <p:cNvPr id="254" name="Chart 253">
            <a:extLst>
              <a:ext uri="{FF2B5EF4-FFF2-40B4-BE49-F238E27FC236}">
                <a16:creationId xmlns:a16="http://schemas.microsoft.com/office/drawing/2014/main" id="{4CB4F0B6-195A-4382-B15B-EF0A45AE345C}"/>
              </a:ext>
            </a:extLst>
          </p:cNvPr>
          <p:cNvGraphicFramePr/>
          <p:nvPr>
            <p:custDataLst>
              <p:tags r:id="rId8"/>
            </p:custDataLst>
            <p:extLst>
              <p:ext uri="{D42A27DB-BD31-4B8C-83A1-F6EECF244321}">
                <p14:modId xmlns:p14="http://schemas.microsoft.com/office/powerpoint/2010/main" val="709942424"/>
              </p:ext>
            </p:extLst>
          </p:nvPr>
        </p:nvGraphicFramePr>
        <p:xfrm>
          <a:off x="-65088" y="3989388"/>
          <a:ext cx="3309937" cy="1879600"/>
        </p:xfrm>
        <a:graphic>
          <a:graphicData uri="http://schemas.openxmlformats.org/drawingml/2006/chart">
            <c:chart xmlns:c="http://schemas.openxmlformats.org/drawingml/2006/chart" xmlns:r="http://schemas.openxmlformats.org/officeDocument/2006/relationships" r:id="rId39"/>
          </a:graphicData>
        </a:graphic>
      </p:graphicFrame>
      <p:sp>
        <p:nvSpPr>
          <p:cNvPr id="157" name="Rectangle 156">
            <a:extLst>
              <a:ext uri="{FF2B5EF4-FFF2-40B4-BE49-F238E27FC236}">
                <a16:creationId xmlns:a16="http://schemas.microsoft.com/office/drawing/2014/main" id="{4864F310-1006-46AF-9288-BC609A4C7B82}"/>
              </a:ext>
            </a:extLst>
          </p:cNvPr>
          <p:cNvSpPr/>
          <p:nvPr>
            <p:custDataLst>
              <p:tags r:id="rId9"/>
            </p:custDataLst>
          </p:nvPr>
        </p:nvSpPr>
        <p:spPr bwMode="auto">
          <a:xfrm>
            <a:off x="520700" y="5118100"/>
            <a:ext cx="182563" cy="48101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rtlCol="0" anchor="t"/>
          <a:lstStyle/>
          <a:p>
            <a:pPr lvl="0" algn="ctr">
              <a:defRPr/>
            </a:pPr>
            <a:fld id="{2F8B2ABF-641B-4908-8466-38E3A214ACBA}" type="datetime'''''''''''''D''''''''''''''r''iv''''e''''''''''''''''r''''s'">
              <a:rPr lang="en-US" altLang="en-US" sz="1200" b="1" smtClean="0">
                <a:solidFill>
                  <a:srgbClr val="06486E"/>
                </a:solidFill>
                <a:latin typeface="Corbel" panose="020B0503020204020204" pitchFamily="34" charset="0"/>
              </a:rPr>
              <a:pPr/>
              <a:t>Drivers</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54" name="Rectangle 153">
            <a:extLst>
              <a:ext uri="{FF2B5EF4-FFF2-40B4-BE49-F238E27FC236}">
                <a16:creationId xmlns:a16="http://schemas.microsoft.com/office/drawing/2014/main" id="{1ACB6B64-A9C6-449E-A342-EBF24200DCB6}"/>
              </a:ext>
            </a:extLst>
          </p:cNvPr>
          <p:cNvSpPr/>
          <p:nvPr>
            <p:custDataLst>
              <p:tags r:id="rId10"/>
            </p:custDataLst>
          </p:nvPr>
        </p:nvSpPr>
        <p:spPr bwMode="auto">
          <a:xfrm>
            <a:off x="338138" y="4213225"/>
            <a:ext cx="365125" cy="5762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square" lIns="0" tIns="0" rIns="0" bIns="0" rtlCol="0" anchor="t"/>
          <a:lstStyle/>
          <a:p>
            <a:pPr lvl="0" algn="ctr">
              <a:defRPr/>
            </a:pPr>
            <a:fld id="{DEA55C67-D3F3-40B1-80FC-FC366A87B341}" type="datetime'''''B''o''d''a'''' ''''''''''re''''ques''''''t''s'''''''''''''">
              <a:rPr lang="en-US" altLang="en-US" sz="1200" b="1" smtClean="0">
                <a:solidFill>
                  <a:srgbClr val="06486E"/>
                </a:solidFill>
                <a:latin typeface="Corbel" panose="020B0503020204020204" pitchFamily="34" charset="0"/>
              </a:rPr>
              <a:pPr/>
              <a:t>Boda requests</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156" name="Rectangle 155">
            <a:extLst>
              <a:ext uri="{FF2B5EF4-FFF2-40B4-BE49-F238E27FC236}">
                <a16:creationId xmlns:a16="http://schemas.microsoft.com/office/drawing/2014/main" id="{408C8C37-62CB-4799-BB39-95154BF8F748}"/>
              </a:ext>
            </a:extLst>
          </p:cNvPr>
          <p:cNvSpPr/>
          <p:nvPr>
            <p:custDataLst>
              <p:tags r:id="rId11"/>
            </p:custDataLst>
          </p:nvPr>
        </p:nvSpPr>
        <p:spPr bwMode="gray">
          <a:xfrm>
            <a:off x="823913" y="5275263"/>
            <a:ext cx="477838" cy="165100"/>
          </a:xfrm>
          <a:prstGeom prst="rect">
            <a:avLst/>
          </a:prstGeom>
          <a:solidFill>
            <a:srgbClr val="9DB1CF"/>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8B7A80FA-98B1-4193-8C99-3D4A3FCA67BF}" type="datetime'''''''''''''''''3''''''''''''''9'',''''5''''''00'''''''''">
              <a:rPr lang="en-US" altLang="en-US" sz="1200" b="1" smtClean="0">
                <a:solidFill>
                  <a:schemeClr val="tx1"/>
                </a:solidFill>
                <a:latin typeface="Corbel" panose="020B0503020204020204" pitchFamily="34" charset="0"/>
              </a:rPr>
              <a:pPr/>
              <a:t>39,500</a:t>
            </a:fld>
            <a:endParaRPr lang="en-US" sz="1200" b="1" strike="noStrike" normalizeH="0" noProof="0" dirty="0">
              <a:ln>
                <a:noFill/>
              </a:ln>
              <a:solidFill>
                <a:schemeClr val="tx1"/>
              </a:solidFill>
              <a:effectLst/>
              <a:uLnTx/>
              <a:uFillTx/>
              <a:latin typeface="Corbel" panose="020B0503020204020204" pitchFamily="34" charset="0"/>
              <a:sym typeface="Corbel" panose="020B0503020204020204" pitchFamily="34" charset="0"/>
            </a:endParaRPr>
          </a:p>
        </p:txBody>
      </p:sp>
      <p:graphicFrame>
        <p:nvGraphicFramePr>
          <p:cNvPr id="223" name="Chart 222">
            <a:extLst>
              <a:ext uri="{FF2B5EF4-FFF2-40B4-BE49-F238E27FC236}">
                <a16:creationId xmlns:a16="http://schemas.microsoft.com/office/drawing/2014/main" id="{F121DD47-1786-468E-BCD5-C774C13F6FAE}"/>
              </a:ext>
            </a:extLst>
          </p:cNvPr>
          <p:cNvGraphicFramePr/>
          <p:nvPr>
            <p:custDataLst>
              <p:tags r:id="rId12"/>
            </p:custDataLst>
            <p:extLst>
              <p:ext uri="{D42A27DB-BD31-4B8C-83A1-F6EECF244321}">
                <p14:modId xmlns:p14="http://schemas.microsoft.com/office/powerpoint/2010/main" val="3190330830"/>
              </p:ext>
            </p:extLst>
          </p:nvPr>
        </p:nvGraphicFramePr>
        <p:xfrm>
          <a:off x="2968625" y="3621088"/>
          <a:ext cx="8994775" cy="1733550"/>
        </p:xfrm>
        <a:graphic>
          <a:graphicData uri="http://schemas.openxmlformats.org/drawingml/2006/chart">
            <c:chart xmlns:c="http://schemas.openxmlformats.org/drawingml/2006/chart" xmlns:r="http://schemas.openxmlformats.org/officeDocument/2006/relationships" r:id="rId40"/>
          </a:graphicData>
        </a:graphic>
      </p:graphicFrame>
      <p:sp>
        <p:nvSpPr>
          <p:cNvPr id="460" name="Rectangle 459">
            <a:extLst>
              <a:ext uri="{FF2B5EF4-FFF2-40B4-BE49-F238E27FC236}">
                <a16:creationId xmlns:a16="http://schemas.microsoft.com/office/drawing/2014/main" id="{568B2202-E989-4B10-A3EF-C85D484ADDAD}"/>
              </a:ext>
            </a:extLst>
          </p:cNvPr>
          <p:cNvSpPr/>
          <p:nvPr>
            <p:custDataLst>
              <p:tags r:id="rId13"/>
            </p:custDataLst>
          </p:nvPr>
        </p:nvSpPr>
        <p:spPr bwMode="auto">
          <a:xfrm>
            <a:off x="11528425" y="5330825"/>
            <a:ext cx="212725" cy="10842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62EC783-0D6C-4783-AD90-32226096EC92}" type="datetime'''''Wa''''''ki''''s''''o'' ''''w''a''rd'''''''''''' ''''''''B'">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Wakiso ward B</a:t>
            </a:fld>
            <a:endParaRPr lang="en-US" sz="1400">
              <a:solidFill>
                <a:schemeClr val="tx1"/>
              </a:solidFill>
              <a:latin typeface="Corbel" panose="020B0503020204020204" pitchFamily="34" charset="0"/>
              <a:sym typeface="Corbel" panose="020B0503020204020204" pitchFamily="34" charset="0"/>
            </a:endParaRPr>
          </a:p>
        </p:txBody>
      </p:sp>
      <p:sp>
        <p:nvSpPr>
          <p:cNvPr id="454" name="Rectangle 453">
            <a:extLst>
              <a:ext uri="{FF2B5EF4-FFF2-40B4-BE49-F238E27FC236}">
                <a16:creationId xmlns:a16="http://schemas.microsoft.com/office/drawing/2014/main" id="{C9E0DB46-3BD6-4B43-8827-7109A46DBF64}"/>
              </a:ext>
            </a:extLst>
          </p:cNvPr>
          <p:cNvSpPr/>
          <p:nvPr>
            <p:custDataLst>
              <p:tags r:id="rId14"/>
            </p:custDataLst>
          </p:nvPr>
        </p:nvSpPr>
        <p:spPr bwMode="auto">
          <a:xfrm>
            <a:off x="8585200" y="5330825"/>
            <a:ext cx="212725" cy="6762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EBD36963-72D7-4556-9E9E-1C41422ABC7B}" type="datetime'''''''''Na''''''''''''''''''n''g''''a''''''''''''b''''o'''''''">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Nangabo</a:t>
            </a:fld>
            <a:endParaRPr lang="en-US" sz="1400">
              <a:solidFill>
                <a:schemeClr val="tx1"/>
              </a:solidFill>
              <a:latin typeface="Corbel" panose="020B0503020204020204" pitchFamily="34" charset="0"/>
              <a:sym typeface="Corbel" panose="020B0503020204020204" pitchFamily="34" charset="0"/>
            </a:endParaRPr>
          </a:p>
        </p:txBody>
      </p:sp>
      <p:sp>
        <p:nvSpPr>
          <p:cNvPr id="43" name="Rectangle 42">
            <a:extLst>
              <a:ext uri="{FF2B5EF4-FFF2-40B4-BE49-F238E27FC236}">
                <a16:creationId xmlns:a16="http://schemas.microsoft.com/office/drawing/2014/main" id="{C56D32FD-BA81-4B8C-A36F-F03760B52F26}"/>
              </a:ext>
            </a:extLst>
          </p:cNvPr>
          <p:cNvSpPr/>
          <p:nvPr>
            <p:custDataLst>
              <p:tags r:id="rId15"/>
            </p:custDataLst>
          </p:nvPr>
        </p:nvSpPr>
        <p:spPr bwMode="auto">
          <a:xfrm>
            <a:off x="5151438" y="5330825"/>
            <a:ext cx="212725" cy="7318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4DCCB53-6EF8-469F-9117-991227920948}" type="datetime'''''''''''''''Ka''''''s''''''a''''''''n''''''g''at''''i'''''''">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Kasangati</a:t>
            </a:fld>
            <a:endParaRPr lang="en-US" sz="1400">
              <a:solidFill>
                <a:schemeClr val="tx1"/>
              </a:solidFill>
              <a:latin typeface="Corbel" panose="020B0503020204020204" pitchFamily="34" charset="0"/>
              <a:sym typeface="Corbel" panose="020B0503020204020204" pitchFamily="34" charset="0"/>
            </a:endParaRPr>
          </a:p>
        </p:txBody>
      </p:sp>
      <p:sp>
        <p:nvSpPr>
          <p:cNvPr id="46" name="Rectangle 45">
            <a:extLst>
              <a:ext uri="{FF2B5EF4-FFF2-40B4-BE49-F238E27FC236}">
                <a16:creationId xmlns:a16="http://schemas.microsoft.com/office/drawing/2014/main" id="{3E1D59FC-4B9E-49CB-A282-939BB76D7135}"/>
              </a:ext>
            </a:extLst>
          </p:cNvPr>
          <p:cNvSpPr/>
          <p:nvPr>
            <p:custDataLst>
              <p:tags r:id="rId16"/>
            </p:custDataLst>
          </p:nvPr>
        </p:nvSpPr>
        <p:spPr bwMode="auto">
          <a:xfrm>
            <a:off x="6623050" y="5330825"/>
            <a:ext cx="212725" cy="2968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863B79CF-F9B2-468D-AE8C-9237368E3C56}" type="datetime'''''''''''K''''i''''''''r''''''''''''''a'''''''''''''''''">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Kira</a:t>
            </a:fld>
            <a:endParaRPr lang="en-US" sz="1400">
              <a:solidFill>
                <a:schemeClr val="tx1"/>
              </a:solidFill>
              <a:latin typeface="Corbel" panose="020B0503020204020204" pitchFamily="34" charset="0"/>
              <a:sym typeface="Corbel" panose="020B0503020204020204" pitchFamily="34" charset="0"/>
            </a:endParaRPr>
          </a:p>
        </p:txBody>
      </p:sp>
      <p:sp>
        <p:nvSpPr>
          <p:cNvPr id="40" name="Rectangle 39">
            <a:extLst>
              <a:ext uri="{FF2B5EF4-FFF2-40B4-BE49-F238E27FC236}">
                <a16:creationId xmlns:a16="http://schemas.microsoft.com/office/drawing/2014/main" id="{DDB2D96C-8BBF-4FCB-8C17-3B53C5EC9EB8}"/>
              </a:ext>
            </a:extLst>
          </p:cNvPr>
          <p:cNvSpPr/>
          <p:nvPr>
            <p:custDataLst>
              <p:tags r:id="rId17"/>
            </p:custDataLst>
          </p:nvPr>
        </p:nvSpPr>
        <p:spPr bwMode="auto">
          <a:xfrm>
            <a:off x="3679825" y="5330825"/>
            <a:ext cx="212725" cy="4651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DBFAF633-A93E-424E-A283-72BE9ECB2C99}" type="datetime'''''B''''''u''''''''si''''r''''''''''''''''''''''o'''">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Busiro</a:t>
            </a:fld>
            <a:endParaRPr lang="en-US" sz="1400">
              <a:solidFill>
                <a:schemeClr val="tx1"/>
              </a:solidFill>
              <a:latin typeface="Corbel" panose="020B0503020204020204" pitchFamily="34" charset="0"/>
              <a:sym typeface="Corbel" panose="020B0503020204020204" pitchFamily="34" charset="0"/>
            </a:endParaRPr>
          </a:p>
        </p:txBody>
      </p:sp>
      <p:sp>
        <p:nvSpPr>
          <p:cNvPr id="455" name="Rectangle 454">
            <a:extLst>
              <a:ext uri="{FF2B5EF4-FFF2-40B4-BE49-F238E27FC236}">
                <a16:creationId xmlns:a16="http://schemas.microsoft.com/office/drawing/2014/main" id="{889B8A21-1B26-4BBC-9A3B-3DC9C0EF8520}"/>
              </a:ext>
            </a:extLst>
          </p:cNvPr>
          <p:cNvSpPr/>
          <p:nvPr>
            <p:custDataLst>
              <p:tags r:id="rId18"/>
            </p:custDataLst>
          </p:nvPr>
        </p:nvSpPr>
        <p:spPr bwMode="auto">
          <a:xfrm>
            <a:off x="9075738" y="5330825"/>
            <a:ext cx="212725" cy="644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1CB19A73-8601-4C4E-90BA-8DF6AB415C2B}" type="datetime'''''''N''''''''''''''''''''''a''''''''n''''s''''a''''''n''a'">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Nansana</a:t>
            </a:fld>
            <a:endParaRPr lang="en-US" sz="1400">
              <a:solidFill>
                <a:schemeClr val="tx1"/>
              </a:solidFill>
              <a:latin typeface="Corbel" panose="020B0503020204020204" pitchFamily="34" charset="0"/>
              <a:sym typeface="Corbel" panose="020B0503020204020204" pitchFamily="34" charset="0"/>
            </a:endParaRPr>
          </a:p>
        </p:txBody>
      </p:sp>
      <p:sp>
        <p:nvSpPr>
          <p:cNvPr id="38" name="Rectangle 37">
            <a:extLst>
              <a:ext uri="{FF2B5EF4-FFF2-40B4-BE49-F238E27FC236}">
                <a16:creationId xmlns:a16="http://schemas.microsoft.com/office/drawing/2014/main" id="{CCA2F5D2-81AA-4B61-9870-83A0B6CDFE92}"/>
              </a:ext>
            </a:extLst>
          </p:cNvPr>
          <p:cNvSpPr/>
          <p:nvPr>
            <p:custDataLst>
              <p:tags r:id="rId19"/>
            </p:custDataLst>
          </p:nvPr>
        </p:nvSpPr>
        <p:spPr bwMode="auto">
          <a:xfrm>
            <a:off x="3189288" y="5330825"/>
            <a:ext cx="212725" cy="5080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B8A125BF-70C5-4414-BDAA-A159D321A9C4}" type="datetime'''''''''''''O''''t''''h''''''''''''''''''''''e''''''r''''''s'">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Others</a:t>
            </a:fld>
            <a:endParaRPr lang="en-US" sz="1400" dirty="0">
              <a:solidFill>
                <a:schemeClr val="tx1"/>
              </a:solidFill>
              <a:latin typeface="Corbel" panose="020B0503020204020204" pitchFamily="34" charset="0"/>
              <a:sym typeface="Corbel" panose="020B0503020204020204" pitchFamily="34" charset="0"/>
            </a:endParaRPr>
          </a:p>
        </p:txBody>
      </p:sp>
      <p:sp>
        <p:nvSpPr>
          <p:cNvPr id="41" name="Rectangle 40">
            <a:extLst>
              <a:ext uri="{FF2B5EF4-FFF2-40B4-BE49-F238E27FC236}">
                <a16:creationId xmlns:a16="http://schemas.microsoft.com/office/drawing/2014/main" id="{B9B4DFE4-8300-4D69-9086-FE4F41715E77}"/>
              </a:ext>
            </a:extLst>
          </p:cNvPr>
          <p:cNvSpPr/>
          <p:nvPr>
            <p:custDataLst>
              <p:tags r:id="rId20"/>
            </p:custDataLst>
          </p:nvPr>
        </p:nvSpPr>
        <p:spPr bwMode="auto">
          <a:xfrm>
            <a:off x="4170363" y="5330825"/>
            <a:ext cx="212725" cy="538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9204151-5841-4F51-8B65-3E00416175E8}" type="datetime'''''C''''''''''''''''''ent''''ra''''''''''''''''''''l'''''''''">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Central</a:t>
            </a:fld>
            <a:endParaRPr lang="en-US" sz="1400">
              <a:solidFill>
                <a:schemeClr val="tx1"/>
              </a:solidFill>
              <a:latin typeface="Corbel" panose="020B0503020204020204" pitchFamily="34" charset="0"/>
              <a:sym typeface="Corbel" panose="020B0503020204020204" pitchFamily="34" charset="0"/>
            </a:endParaRPr>
          </a:p>
        </p:txBody>
      </p:sp>
      <p:sp>
        <p:nvSpPr>
          <p:cNvPr id="453" name="Rectangle 452">
            <a:extLst>
              <a:ext uri="{FF2B5EF4-FFF2-40B4-BE49-F238E27FC236}">
                <a16:creationId xmlns:a16="http://schemas.microsoft.com/office/drawing/2014/main" id="{936076D9-2571-4D05-B40A-919DCA09B3B4}"/>
              </a:ext>
            </a:extLst>
          </p:cNvPr>
          <p:cNvSpPr/>
          <p:nvPr>
            <p:custDataLst>
              <p:tags r:id="rId21"/>
            </p:custDataLst>
          </p:nvPr>
        </p:nvSpPr>
        <p:spPr bwMode="auto">
          <a:xfrm>
            <a:off x="8094663" y="5330825"/>
            <a:ext cx="212725" cy="6000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B474A382-97BC-4DF8-A882-C73C8B3705C7}" type="datetime'N''''''''''''''''''a''''''''ka''''wa'''''''''">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Nakawa</a:t>
            </a:fld>
            <a:endParaRPr lang="en-US" sz="1400">
              <a:solidFill>
                <a:schemeClr val="tx1"/>
              </a:solidFill>
              <a:latin typeface="Corbel" panose="020B0503020204020204" pitchFamily="34" charset="0"/>
              <a:sym typeface="Corbel" panose="020B0503020204020204" pitchFamily="34" charset="0"/>
            </a:endParaRPr>
          </a:p>
        </p:txBody>
      </p:sp>
      <p:sp>
        <p:nvSpPr>
          <p:cNvPr id="42" name="Rectangle 41">
            <a:extLst>
              <a:ext uri="{FF2B5EF4-FFF2-40B4-BE49-F238E27FC236}">
                <a16:creationId xmlns:a16="http://schemas.microsoft.com/office/drawing/2014/main" id="{487BFC98-6A5D-4CF5-865D-699EA0B11E64}"/>
              </a:ext>
            </a:extLst>
          </p:cNvPr>
          <p:cNvSpPr/>
          <p:nvPr>
            <p:custDataLst>
              <p:tags r:id="rId22"/>
            </p:custDataLst>
          </p:nvPr>
        </p:nvSpPr>
        <p:spPr bwMode="auto">
          <a:xfrm>
            <a:off x="4660900" y="5330825"/>
            <a:ext cx="212725" cy="1065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784D1B94-E811-43CC-A11D-7603698B661F}" type="datetime'g''''''o''m''''''''''''''''b''''e wa''''k''''i''''''''s''o'''">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gombe wakiso</a:t>
            </a:fld>
            <a:endParaRPr lang="en-US" sz="1400">
              <a:solidFill>
                <a:schemeClr val="tx1"/>
              </a:solidFill>
              <a:latin typeface="Corbel" panose="020B0503020204020204" pitchFamily="34" charset="0"/>
              <a:sym typeface="Corbel" panose="020B0503020204020204" pitchFamily="34" charset="0"/>
            </a:endParaRPr>
          </a:p>
        </p:txBody>
      </p:sp>
      <p:sp>
        <p:nvSpPr>
          <p:cNvPr id="44" name="Rectangle 43">
            <a:extLst>
              <a:ext uri="{FF2B5EF4-FFF2-40B4-BE49-F238E27FC236}">
                <a16:creationId xmlns:a16="http://schemas.microsoft.com/office/drawing/2014/main" id="{285652B9-D0A4-42E1-A34A-682E83F94CDD}"/>
              </a:ext>
            </a:extLst>
          </p:cNvPr>
          <p:cNvSpPr/>
          <p:nvPr>
            <p:custDataLst>
              <p:tags r:id="rId23"/>
            </p:custDataLst>
          </p:nvPr>
        </p:nvSpPr>
        <p:spPr bwMode="auto">
          <a:xfrm>
            <a:off x="5641975" y="5330825"/>
            <a:ext cx="212725" cy="4810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334414B3-4B68-48B9-A659-76BFAF46B3F1}" type="datetime'''K''a''''''''''''''''t''''''a''''b''i'''''''''''''">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Katabi</a:t>
            </a:fld>
            <a:endParaRPr lang="en-US" sz="1400">
              <a:solidFill>
                <a:schemeClr val="tx1"/>
              </a:solidFill>
              <a:latin typeface="Corbel" panose="020B0503020204020204" pitchFamily="34" charset="0"/>
              <a:sym typeface="Corbel" panose="020B0503020204020204" pitchFamily="34" charset="0"/>
            </a:endParaRPr>
          </a:p>
        </p:txBody>
      </p:sp>
      <p:sp>
        <p:nvSpPr>
          <p:cNvPr id="45" name="Rectangle 44">
            <a:extLst>
              <a:ext uri="{FF2B5EF4-FFF2-40B4-BE49-F238E27FC236}">
                <a16:creationId xmlns:a16="http://schemas.microsoft.com/office/drawing/2014/main" id="{79220BA8-FF11-4331-AD49-C69DC4CA7CC4}"/>
              </a:ext>
            </a:extLst>
          </p:cNvPr>
          <p:cNvSpPr/>
          <p:nvPr>
            <p:custDataLst>
              <p:tags r:id="rId24"/>
            </p:custDataLst>
          </p:nvPr>
        </p:nvSpPr>
        <p:spPr bwMode="auto">
          <a:xfrm>
            <a:off x="6132513" y="5330825"/>
            <a:ext cx="212725" cy="7413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4C1AB05C-6D6F-4C04-8D35-ABD26AB95E7C}" type="datetime'Ka''''w''''''''''''''''''e''''''''''mp''e'''''''">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Kawempe</a:t>
            </a:fld>
            <a:endParaRPr lang="en-US" sz="1400">
              <a:solidFill>
                <a:schemeClr val="tx1"/>
              </a:solidFill>
              <a:latin typeface="Corbel" panose="020B0503020204020204" pitchFamily="34" charset="0"/>
              <a:sym typeface="Corbel" panose="020B0503020204020204" pitchFamily="34" charset="0"/>
            </a:endParaRPr>
          </a:p>
        </p:txBody>
      </p:sp>
      <p:sp>
        <p:nvSpPr>
          <p:cNvPr id="459" name="Rectangle 458">
            <a:extLst>
              <a:ext uri="{FF2B5EF4-FFF2-40B4-BE49-F238E27FC236}">
                <a16:creationId xmlns:a16="http://schemas.microsoft.com/office/drawing/2014/main" id="{C4D3F033-1C8A-4686-9096-D0F02CC12DEB}"/>
              </a:ext>
            </a:extLst>
          </p:cNvPr>
          <p:cNvSpPr/>
          <p:nvPr>
            <p:custDataLst>
              <p:tags r:id="rId25"/>
            </p:custDataLst>
          </p:nvPr>
        </p:nvSpPr>
        <p:spPr bwMode="auto">
          <a:xfrm>
            <a:off x="11037888" y="5330825"/>
            <a:ext cx="212725" cy="5397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19B88234-AAE4-43D8-8201-E0F7485807B6}" type="datetime'''''''''''''''''''''''''''W''a''''''''k''i''''s''''''''o'''">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Wakiso</a:t>
            </a:fld>
            <a:endParaRPr lang="en-US" sz="1400">
              <a:solidFill>
                <a:schemeClr val="tx1"/>
              </a:solidFill>
              <a:latin typeface="Corbel" panose="020B0503020204020204" pitchFamily="34" charset="0"/>
              <a:sym typeface="Corbel" panose="020B0503020204020204" pitchFamily="34" charset="0"/>
            </a:endParaRPr>
          </a:p>
        </p:txBody>
      </p:sp>
      <p:sp>
        <p:nvSpPr>
          <p:cNvPr id="47" name="Rectangle 46">
            <a:extLst>
              <a:ext uri="{FF2B5EF4-FFF2-40B4-BE49-F238E27FC236}">
                <a16:creationId xmlns:a16="http://schemas.microsoft.com/office/drawing/2014/main" id="{A76A87B9-0B3B-42FF-B288-08ADE1ECF447}"/>
              </a:ext>
            </a:extLst>
          </p:cNvPr>
          <p:cNvSpPr/>
          <p:nvPr>
            <p:custDataLst>
              <p:tags r:id="rId26"/>
            </p:custDataLst>
          </p:nvPr>
        </p:nvSpPr>
        <p:spPr bwMode="auto">
          <a:xfrm>
            <a:off x="7113588" y="5330825"/>
            <a:ext cx="212725" cy="6969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860AD5B1-45F0-46A7-94CA-674F406F5053}" type="datetime'''''''''K''''''ye''''''''ng''''''e''''''''ra'''''">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Kyengera</a:t>
            </a:fld>
            <a:endParaRPr lang="en-US" sz="1400">
              <a:solidFill>
                <a:schemeClr val="tx1"/>
              </a:solidFill>
              <a:latin typeface="Corbel" panose="020B0503020204020204" pitchFamily="34" charset="0"/>
              <a:sym typeface="Corbel" panose="020B0503020204020204" pitchFamily="34" charset="0"/>
            </a:endParaRPr>
          </a:p>
        </p:txBody>
      </p:sp>
      <p:sp>
        <p:nvSpPr>
          <p:cNvPr id="48" name="Rectangle 47">
            <a:extLst>
              <a:ext uri="{FF2B5EF4-FFF2-40B4-BE49-F238E27FC236}">
                <a16:creationId xmlns:a16="http://schemas.microsoft.com/office/drawing/2014/main" id="{AE5868BD-0AFF-41E3-8B6F-F3512DF49F0E}"/>
              </a:ext>
            </a:extLst>
          </p:cNvPr>
          <p:cNvSpPr/>
          <p:nvPr>
            <p:custDataLst>
              <p:tags r:id="rId27"/>
            </p:custDataLst>
          </p:nvPr>
        </p:nvSpPr>
        <p:spPr bwMode="auto">
          <a:xfrm>
            <a:off x="7604125" y="5330825"/>
            <a:ext cx="212725" cy="7254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37BF4D47-36A5-4FB7-8A67-1E98DE497E6F}" type="datetime'''''''''''''''M''akin''''''''''''dy''''''''''''''''''e'''''''">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Makindye</a:t>
            </a:fld>
            <a:endParaRPr lang="en-US" sz="1400">
              <a:solidFill>
                <a:schemeClr val="tx1"/>
              </a:solidFill>
              <a:latin typeface="Corbel" panose="020B0503020204020204" pitchFamily="34" charset="0"/>
              <a:sym typeface="Corbel" panose="020B0503020204020204" pitchFamily="34" charset="0"/>
            </a:endParaRPr>
          </a:p>
        </p:txBody>
      </p:sp>
      <p:sp>
        <p:nvSpPr>
          <p:cNvPr id="456" name="Rectangle 455">
            <a:extLst>
              <a:ext uri="{FF2B5EF4-FFF2-40B4-BE49-F238E27FC236}">
                <a16:creationId xmlns:a16="http://schemas.microsoft.com/office/drawing/2014/main" id="{38E17271-81F5-4DE3-B8AE-C477463D6C21}"/>
              </a:ext>
            </a:extLst>
          </p:cNvPr>
          <p:cNvSpPr/>
          <p:nvPr>
            <p:custDataLst>
              <p:tags r:id="rId28"/>
            </p:custDataLst>
          </p:nvPr>
        </p:nvSpPr>
        <p:spPr bwMode="auto">
          <a:xfrm>
            <a:off x="9566275" y="5330825"/>
            <a:ext cx="212725" cy="5111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F6947084-3513-4018-B06F-B8BCEC72084E}" type="datetime'N''''''''s''''''''''''''''a''''''''''''ngi'">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Nsangi</a:t>
            </a:fld>
            <a:endParaRPr lang="en-US" sz="1400">
              <a:solidFill>
                <a:schemeClr val="tx1"/>
              </a:solidFill>
              <a:latin typeface="Corbel" panose="020B0503020204020204" pitchFamily="34" charset="0"/>
              <a:sym typeface="Corbel" panose="020B0503020204020204" pitchFamily="34" charset="0"/>
            </a:endParaRPr>
          </a:p>
        </p:txBody>
      </p:sp>
      <p:sp>
        <p:nvSpPr>
          <p:cNvPr id="457" name="Rectangle 456">
            <a:extLst>
              <a:ext uri="{FF2B5EF4-FFF2-40B4-BE49-F238E27FC236}">
                <a16:creationId xmlns:a16="http://schemas.microsoft.com/office/drawing/2014/main" id="{8ADC5F83-2899-4CFA-B9A9-F827518FFE15}"/>
              </a:ext>
            </a:extLst>
          </p:cNvPr>
          <p:cNvSpPr/>
          <p:nvPr>
            <p:custDataLst>
              <p:tags r:id="rId29"/>
            </p:custDataLst>
          </p:nvPr>
        </p:nvSpPr>
        <p:spPr bwMode="auto">
          <a:xfrm>
            <a:off x="10056813" y="5330825"/>
            <a:ext cx="212725" cy="557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EB913A45-BCA6-43DD-8140-7D6ADD6F612A}" type="datetime'R''ub''''''''''''''''''''''ag''''''''''''''a'''''''">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Rubaga</a:t>
            </a:fld>
            <a:endParaRPr lang="en-US" sz="1400">
              <a:solidFill>
                <a:schemeClr val="tx1"/>
              </a:solidFill>
              <a:latin typeface="Corbel" panose="020B0503020204020204" pitchFamily="34" charset="0"/>
              <a:sym typeface="Corbel" panose="020B0503020204020204" pitchFamily="34" charset="0"/>
            </a:endParaRPr>
          </a:p>
        </p:txBody>
      </p:sp>
      <p:sp>
        <p:nvSpPr>
          <p:cNvPr id="458" name="Rectangle 457">
            <a:extLst>
              <a:ext uri="{FF2B5EF4-FFF2-40B4-BE49-F238E27FC236}">
                <a16:creationId xmlns:a16="http://schemas.microsoft.com/office/drawing/2014/main" id="{2363A48B-B332-46DF-A75F-C2B54C3134A4}"/>
              </a:ext>
            </a:extLst>
          </p:cNvPr>
          <p:cNvSpPr/>
          <p:nvPr>
            <p:custDataLst>
              <p:tags r:id="rId30"/>
            </p:custDataLst>
          </p:nvPr>
        </p:nvSpPr>
        <p:spPr bwMode="auto">
          <a:xfrm>
            <a:off x="10547350" y="5330825"/>
            <a:ext cx="212725" cy="3698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362973A5-8399-4A25-9695-6E7F1DAEDB3E}" type="datetime'Ss''''''''''''''''''''i''''''''''s''''''''''a'''''">
              <a:rPr lang="en-US" altLang="en-US" sz="14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Ssisa</a:t>
            </a:fld>
            <a:endParaRPr lang="en-US" sz="1400">
              <a:solidFill>
                <a:schemeClr val="tx1"/>
              </a:solidFill>
              <a:latin typeface="Corbel" panose="020B0503020204020204" pitchFamily="34" charset="0"/>
              <a:sym typeface="Corbel" panose="020B0503020204020204" pitchFamily="34" charset="0"/>
            </a:endParaRPr>
          </a:p>
        </p:txBody>
      </p:sp>
      <p:sp>
        <p:nvSpPr>
          <p:cNvPr id="186" name="Rectangle 185">
            <a:extLst>
              <a:ext uri="{FF2B5EF4-FFF2-40B4-BE49-F238E27FC236}">
                <a16:creationId xmlns:a16="http://schemas.microsoft.com/office/drawing/2014/main" id="{CD0D376C-C46F-4A9D-A58D-3722E7ABFDAF}"/>
              </a:ext>
            </a:extLst>
          </p:cNvPr>
          <p:cNvSpPr/>
          <p:nvPr>
            <p:custDataLst>
              <p:tags r:id="rId31"/>
            </p:custDataLst>
          </p:nvPr>
        </p:nvSpPr>
        <p:spPr bwMode="auto">
          <a:xfrm>
            <a:off x="11931650" y="3613150"/>
            <a:ext cx="179388" cy="133350"/>
          </a:xfrm>
          <a:prstGeom prst="rect">
            <a:avLst/>
          </a:prstGeom>
          <a:solidFill>
            <a:srgbClr val="969696"/>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87" name="Rectangle 186">
            <a:extLst>
              <a:ext uri="{FF2B5EF4-FFF2-40B4-BE49-F238E27FC236}">
                <a16:creationId xmlns:a16="http://schemas.microsoft.com/office/drawing/2014/main" id="{427B624C-3B0D-453B-A94A-6691224F4CC6}"/>
              </a:ext>
            </a:extLst>
          </p:cNvPr>
          <p:cNvSpPr/>
          <p:nvPr>
            <p:custDataLst>
              <p:tags r:id="rId32"/>
            </p:custDataLst>
          </p:nvPr>
        </p:nvSpPr>
        <p:spPr bwMode="auto">
          <a:xfrm>
            <a:off x="12161838" y="3608388"/>
            <a:ext cx="1063625" cy="1524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rPr>
              <a:t>ORDER REQUESTS</a:t>
            </a:r>
            <a:endParaRPr kumimoji="0" lang="en-US" sz="10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sym typeface="Corbel" panose="020B0503020204020204" pitchFamily="34" charset="0"/>
            </a:endParaRPr>
          </a:p>
        </p:txBody>
      </p:sp>
      <p:sp>
        <p:nvSpPr>
          <p:cNvPr id="252" name="Rectangle 251">
            <a:extLst>
              <a:ext uri="{FF2B5EF4-FFF2-40B4-BE49-F238E27FC236}">
                <a16:creationId xmlns:a16="http://schemas.microsoft.com/office/drawing/2014/main" id="{561F39B3-74A5-4AEA-A325-2DF1D96CD66E}"/>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2193665300"/>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2" name="Object 1" hidden="1"/>
                      <p:cNvPicPr/>
                      <p:nvPr/>
                    </p:nvPicPr>
                    <p:blipFill>
                      <a:blip r:embed="rId11"/>
                      <a:stretch>
                        <a:fillRect/>
                      </a:stretch>
                    </p:blipFill>
                    <p:spPr>
                      <a:xfrm>
                        <a:off x="1324" y="1324"/>
                        <a:ext cx="1323" cy="1323"/>
                      </a:xfrm>
                      <a:prstGeom prst="rect">
                        <a:avLst/>
                      </a:prstGeom>
                    </p:spPr>
                  </p:pic>
                </p:oleObj>
              </mc:Fallback>
            </mc:AlternateContent>
          </a:graphicData>
        </a:graphic>
      </p:graphicFrame>
      <p:sp>
        <p:nvSpPr>
          <p:cNvPr id="6" name="Rectangle 5"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33" b="1" dirty="0">
              <a:latin typeface="Corbel" panose="020B0503020204020204" pitchFamily="34" charset="0"/>
              <a:sym typeface="Corbel" panose="020B0503020204020204" pitchFamily="34" charset="0"/>
            </a:endParaRPr>
          </a:p>
        </p:txBody>
      </p:sp>
      <p:sp>
        <p:nvSpPr>
          <p:cNvPr id="38" name="Rectangle 37"/>
          <p:cNvSpPr/>
          <p:nvPr/>
        </p:nvSpPr>
        <p:spPr>
          <a:xfrm>
            <a:off x="120716" y="132887"/>
            <a:ext cx="11950568" cy="553998"/>
          </a:xfrm>
          <a:prstGeom prst="rect">
            <a:avLst/>
          </a:prstGeom>
          <a:noFill/>
        </p:spPr>
        <p:txBody>
          <a:bodyPr wrap="square" rtlCol="0">
            <a:spAutoFit/>
          </a:bodyPr>
          <a:lstStyle/>
          <a:p>
            <a:pPr defTabSz="885349">
              <a:defRPr/>
            </a:pPr>
            <a:r>
              <a:rPr lang="en-US" sz="3000" b="1" dirty="0">
                <a:latin typeface="Corbel" panose="020B0503020204020204" pitchFamily="34" charset="0"/>
                <a:ea typeface="ＭＳ Ｐゴシック"/>
                <a:cs typeface="Arial" panose="020B0604020202020204" pitchFamily="34" charset="0"/>
              </a:rPr>
              <a:t>Recommendations</a:t>
            </a:r>
          </a:p>
        </p:txBody>
      </p:sp>
      <p:sp>
        <p:nvSpPr>
          <p:cNvPr id="33" name="TextBox 32">
            <a:extLst>
              <a:ext uri="{FF2B5EF4-FFF2-40B4-BE49-F238E27FC236}">
                <a16:creationId xmlns:a16="http://schemas.microsoft.com/office/drawing/2014/main" id="{F8A22BE6-53F7-4A87-85B6-CCC268FDCBE2}"/>
              </a:ext>
            </a:extLst>
          </p:cNvPr>
          <p:cNvSpPr txBox="1"/>
          <p:nvPr/>
        </p:nvSpPr>
        <p:spPr>
          <a:xfrm>
            <a:off x="254000" y="751616"/>
            <a:ext cx="11938000" cy="239066"/>
          </a:xfrm>
          <a:prstGeom prst="rect">
            <a:avLst/>
          </a:prstGeom>
          <a:noFill/>
        </p:spPr>
        <p:txBody>
          <a:bodyPr wrap="square" lIns="0" tIns="0" rIns="0" bIns="0" rtlCol="0">
            <a:noAutofit/>
          </a:bodyPr>
          <a:lstStyle/>
          <a:p>
            <a:pPr algn="just">
              <a:defRPr/>
            </a:pPr>
            <a:r>
              <a:rPr kumimoji="0" lang="en-US" sz="1400" b="0" i="0" u="none" strike="noStrike" kern="1200" cap="none" spc="0" normalizeH="0" baseline="0" noProof="0" dirty="0">
                <a:ln>
                  <a:noFill/>
                </a:ln>
                <a:solidFill>
                  <a:schemeClr val="bg1">
                    <a:lumMod val="50000"/>
                  </a:schemeClr>
                </a:solidFill>
                <a:effectLst/>
                <a:uLnTx/>
                <a:uFillTx/>
                <a:latin typeface="Corbel" panose="020B0503020204020204" pitchFamily="34" charset="0"/>
              </a:rPr>
              <a:t>Below are some of the recommendations </a:t>
            </a:r>
            <a:r>
              <a:rPr lang="en-US" sz="1400" dirty="0">
                <a:solidFill>
                  <a:schemeClr val="bg1">
                    <a:lumMod val="50000"/>
                  </a:schemeClr>
                </a:solidFill>
                <a:latin typeface="Corbel" panose="020B0503020204020204" pitchFamily="34" charset="0"/>
              </a:rPr>
              <a:t>that </a:t>
            </a:r>
            <a:r>
              <a:rPr kumimoji="0" lang="en-US" sz="1400" b="0" i="0" u="none" strike="noStrike" kern="1200" cap="none" spc="0" normalizeH="0" baseline="0" noProof="0" dirty="0">
                <a:ln>
                  <a:noFill/>
                </a:ln>
                <a:solidFill>
                  <a:schemeClr val="bg1">
                    <a:lumMod val="50000"/>
                  </a:schemeClr>
                </a:solidFill>
                <a:effectLst/>
                <a:uLnTx/>
                <a:uFillTx/>
                <a:latin typeface="Corbel" panose="020B0503020204020204" pitchFamily="34" charset="0"/>
              </a:rPr>
              <a:t>can implemented by </a:t>
            </a:r>
            <a:r>
              <a:rPr lang="en-US" sz="1400" dirty="0">
                <a:solidFill>
                  <a:schemeClr val="bg1">
                    <a:lumMod val="50000"/>
                  </a:schemeClr>
                </a:solidFill>
                <a:latin typeface="Corbel" panose="020B0503020204020204" pitchFamily="34" charset="0"/>
              </a:rPr>
              <a:t>S</a:t>
            </a:r>
            <a:r>
              <a:rPr kumimoji="0" lang="en-US" sz="1400" b="0" i="0" u="none" strike="noStrike" kern="1200" cap="none" spc="0" normalizeH="0" baseline="0" noProof="0" dirty="0" err="1">
                <a:ln>
                  <a:noFill/>
                </a:ln>
                <a:solidFill>
                  <a:schemeClr val="bg1">
                    <a:lumMod val="50000"/>
                  </a:schemeClr>
                </a:solidFill>
                <a:effectLst/>
                <a:uLnTx/>
                <a:uFillTx/>
                <a:latin typeface="Corbel" panose="020B0503020204020204" pitchFamily="34" charset="0"/>
              </a:rPr>
              <a:t>afeBoda</a:t>
            </a:r>
            <a:r>
              <a:rPr kumimoji="0" lang="en-US" sz="1400" b="0" i="0" u="none" strike="noStrike" kern="1200" cap="none" spc="0" normalizeH="0" baseline="0" noProof="0" dirty="0">
                <a:ln>
                  <a:noFill/>
                </a:ln>
                <a:solidFill>
                  <a:schemeClr val="bg1">
                    <a:lumMod val="50000"/>
                  </a:schemeClr>
                </a:solidFill>
                <a:effectLst/>
                <a:uLnTx/>
                <a:uFillTx/>
                <a:latin typeface="Corbel" panose="020B0503020204020204" pitchFamily="34" charset="0"/>
              </a:rPr>
              <a:t> to reduce </a:t>
            </a:r>
            <a:r>
              <a:rPr kumimoji="0" lang="en-US" sz="1400" b="0" i="0" u="none" strike="noStrike" kern="1200" cap="none" spc="0" normalizeH="0" baseline="0" noProof="0" dirty="0" err="1">
                <a:ln>
                  <a:noFill/>
                </a:ln>
                <a:solidFill>
                  <a:schemeClr val="bg1">
                    <a:lumMod val="50000"/>
                  </a:schemeClr>
                </a:solidFill>
                <a:effectLst/>
                <a:uLnTx/>
                <a:uFillTx/>
                <a:latin typeface="Corbel" panose="020B0503020204020204" pitchFamily="34" charset="0"/>
              </a:rPr>
              <a:t>Boda</a:t>
            </a:r>
            <a:r>
              <a:rPr kumimoji="0" lang="en-US" sz="1400" b="0" i="0" u="none" strike="noStrike" kern="1200" cap="none" spc="0" normalizeH="0" baseline="0" noProof="0" dirty="0">
                <a:ln>
                  <a:noFill/>
                </a:ln>
                <a:solidFill>
                  <a:schemeClr val="bg1">
                    <a:lumMod val="50000"/>
                  </a:schemeClr>
                </a:solidFill>
                <a:effectLst/>
                <a:uLnTx/>
                <a:uFillTx/>
                <a:latin typeface="Corbel" panose="020B0503020204020204" pitchFamily="34" charset="0"/>
              </a:rPr>
              <a:t> request cancellation generated by its Customers.</a:t>
            </a:r>
            <a:endParaRPr lang="en-US" sz="1400" dirty="0">
              <a:solidFill>
                <a:schemeClr val="bg1">
                  <a:lumMod val="50000"/>
                </a:schemeClr>
              </a:solidFill>
              <a:latin typeface="Corbel" panose="020B0503020204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dirty="0">
                <a:ln>
                  <a:noFill/>
                </a:ln>
                <a:solidFill>
                  <a:schemeClr val="bg1">
                    <a:lumMod val="50000"/>
                  </a:schemeClr>
                </a:solidFill>
                <a:effectLst/>
                <a:uLnTx/>
                <a:uFillTx/>
                <a:latin typeface="Corbel" panose="020B0503020204020204" pitchFamily="34" charset="0"/>
                <a:ea typeface="+mn-ea"/>
                <a:cs typeface="+mn-cs"/>
              </a:rPr>
              <a:t>	</a:t>
            </a:r>
          </a:p>
        </p:txBody>
      </p:sp>
      <p:sp>
        <p:nvSpPr>
          <p:cNvPr id="31" name="Rectangle 17"/>
          <p:cNvSpPr>
            <a:spLocks noChangeArrowheads="1"/>
          </p:cNvSpPr>
          <p:nvPr/>
        </p:nvSpPr>
        <p:spPr bwMode="auto">
          <a:xfrm rot="5400000">
            <a:off x="670843" y="607169"/>
            <a:ext cx="848521" cy="1682208"/>
          </a:xfrm>
          <a:prstGeom prst="rect">
            <a:avLst/>
          </a:prstGeom>
          <a:solidFill>
            <a:srgbClr val="D0D1D2"/>
          </a:solidFill>
          <a:ln w="6350">
            <a:noFill/>
            <a:miter lim="800000"/>
            <a:headEnd/>
            <a:tailEnd/>
          </a:ln>
          <a:effectLst>
            <a:outerShdw dist="17961" dir="2700000" algn="ctr" rotWithShape="0">
              <a:srgbClr val="808080"/>
            </a:outerShdw>
          </a:effectLst>
        </p:spPr>
        <p:txBody>
          <a:bodyPr rot="10800000" vert="eaVert" lIns="103903" tIns="103903" rIns="103903" bIns="103903" anchor="ctr"/>
          <a:lstStyle/>
          <a:p>
            <a:pPr defTabSz="878551" eaLnBrk="0" fontAlgn="base" hangingPunct="0">
              <a:spcBef>
                <a:spcPct val="0"/>
              </a:spcBef>
              <a:spcAft>
                <a:spcPct val="0"/>
              </a:spcAft>
              <a:defRPr/>
            </a:pPr>
            <a:r>
              <a:rPr lang="en-US" sz="1200" b="1" kern="0" dirty="0">
                <a:solidFill>
                  <a:srgbClr val="000000"/>
                </a:solidFill>
                <a:latin typeface="Corbel" panose="020B0503020204020204" pitchFamily="34" charset="0"/>
                <a:ea typeface="ＭＳ Ｐゴシック"/>
                <a:cs typeface="Arial" panose="020B0604020202020204" pitchFamily="34" charset="0"/>
              </a:rPr>
              <a:t>Cancellation Review</a:t>
            </a:r>
          </a:p>
        </p:txBody>
      </p:sp>
      <p:sp>
        <p:nvSpPr>
          <p:cNvPr id="32" name="Rectangle 31"/>
          <p:cNvSpPr>
            <a:spLocks noChangeArrowheads="1"/>
          </p:cNvSpPr>
          <p:nvPr>
            <p:custDataLst>
              <p:tags r:id="rId3"/>
            </p:custDataLst>
          </p:nvPr>
        </p:nvSpPr>
        <p:spPr bwMode="auto">
          <a:xfrm>
            <a:off x="1990624" y="1024011"/>
            <a:ext cx="10078152" cy="848521"/>
          </a:xfrm>
          <a:prstGeom prst="rect">
            <a:avLst/>
          </a:prstGeom>
          <a:noFill/>
          <a:ln w="9525">
            <a:solidFill>
              <a:srgbClr val="BFBFBF"/>
            </a:solidFill>
            <a:miter lim="800000"/>
            <a:headEnd/>
            <a:tailEnd/>
          </a:ln>
        </p:spPr>
        <p:txBody>
          <a:bodyPr lIns="81813" tIns="81813" rIns="81813" bIns="81813"/>
          <a:lstStyle/>
          <a:p>
            <a:pPr algn="just" defTabSz="878551" fontAlgn="base">
              <a:lnSpc>
                <a:spcPct val="150000"/>
              </a:lnSpc>
              <a:spcBef>
                <a:spcPct val="0"/>
              </a:spcBef>
              <a:spcAft>
                <a:spcPct val="0"/>
              </a:spcAft>
              <a:buSzPct val="25000"/>
              <a:defRPr/>
            </a:pPr>
            <a:r>
              <a:rPr lang="en-US" sz="1400" dirty="0">
                <a:solidFill>
                  <a:srgbClr val="000000"/>
                </a:solidFill>
                <a:latin typeface="Corbel" panose="020B0503020204020204" pitchFamily="34" charset="0"/>
                <a:ea typeface="ＭＳ Ｐゴシック"/>
                <a:cs typeface="Arial" panose="020B0604020202020204" pitchFamily="34" charset="0"/>
              </a:rPr>
              <a:t>Appending a tag message to the cancellation notification a Passengers receives when attempting a request cancellation can help drive how to provide customer support afterwards</a:t>
            </a:r>
          </a:p>
        </p:txBody>
      </p:sp>
      <p:sp>
        <p:nvSpPr>
          <p:cNvPr id="41" name="Rectangle 17"/>
          <p:cNvSpPr>
            <a:spLocks noChangeArrowheads="1"/>
          </p:cNvSpPr>
          <p:nvPr/>
        </p:nvSpPr>
        <p:spPr bwMode="auto">
          <a:xfrm rot="5400000">
            <a:off x="670842" y="1738506"/>
            <a:ext cx="848521" cy="1682209"/>
          </a:xfrm>
          <a:prstGeom prst="rect">
            <a:avLst/>
          </a:prstGeom>
          <a:solidFill>
            <a:srgbClr val="D0D1D2"/>
          </a:solidFill>
          <a:ln w="6350">
            <a:noFill/>
            <a:miter lim="800000"/>
            <a:headEnd/>
            <a:tailEnd/>
          </a:ln>
          <a:effectLst>
            <a:outerShdw dist="17961" dir="2700000" algn="ctr" rotWithShape="0">
              <a:srgbClr val="808080"/>
            </a:outerShdw>
          </a:effectLst>
        </p:spPr>
        <p:txBody>
          <a:bodyPr rot="10800000" vert="eaVert" lIns="103903" tIns="103903" rIns="103903" bIns="103903" anchor="ctr"/>
          <a:lstStyle/>
          <a:p>
            <a:pPr defTabSz="878551" eaLnBrk="0" fontAlgn="base" hangingPunct="0">
              <a:spcBef>
                <a:spcPct val="0"/>
              </a:spcBef>
              <a:spcAft>
                <a:spcPct val="0"/>
              </a:spcAft>
              <a:defRPr/>
            </a:pPr>
            <a:r>
              <a:rPr lang="en-US" sz="1200" b="1" kern="0" dirty="0">
                <a:solidFill>
                  <a:srgbClr val="000000"/>
                </a:solidFill>
                <a:latin typeface="Corbel" panose="020B0503020204020204" pitchFamily="34" charset="0"/>
                <a:ea typeface="ＭＳ Ｐゴシック"/>
                <a:cs typeface="Arial" panose="020B0604020202020204" pitchFamily="34" charset="0"/>
              </a:rPr>
              <a:t>Strategic Positioning</a:t>
            </a:r>
          </a:p>
        </p:txBody>
      </p:sp>
      <p:sp>
        <p:nvSpPr>
          <p:cNvPr id="42" name="Rectangle 41"/>
          <p:cNvSpPr>
            <a:spLocks noChangeArrowheads="1"/>
          </p:cNvSpPr>
          <p:nvPr>
            <p:custDataLst>
              <p:tags r:id="rId4"/>
            </p:custDataLst>
          </p:nvPr>
        </p:nvSpPr>
        <p:spPr bwMode="auto">
          <a:xfrm>
            <a:off x="1990624" y="2155349"/>
            <a:ext cx="10078152" cy="848521"/>
          </a:xfrm>
          <a:prstGeom prst="rect">
            <a:avLst/>
          </a:prstGeom>
          <a:noFill/>
          <a:ln w="9525">
            <a:solidFill>
              <a:srgbClr val="BFBFBF"/>
            </a:solidFill>
            <a:miter lim="800000"/>
            <a:headEnd/>
            <a:tailEnd/>
          </a:ln>
        </p:spPr>
        <p:txBody>
          <a:bodyPr lIns="81813" tIns="81813" rIns="81813" bIns="81813"/>
          <a:lstStyle/>
          <a:p>
            <a:pPr algn="just" defTabSz="878551" fontAlgn="base">
              <a:lnSpc>
                <a:spcPct val="150000"/>
              </a:lnSpc>
              <a:spcBef>
                <a:spcPct val="0"/>
              </a:spcBef>
              <a:spcAft>
                <a:spcPct val="0"/>
              </a:spcAft>
              <a:buSzPct val="25000"/>
              <a:defRPr/>
            </a:pPr>
            <a:r>
              <a:rPr lang="en-US" sz="1400" dirty="0">
                <a:solidFill>
                  <a:srgbClr val="000000"/>
                </a:solidFill>
                <a:latin typeface="Corbel" panose="020B0503020204020204" pitchFamily="34" charset="0"/>
                <a:ea typeface="ＭＳ Ｐゴシック"/>
                <a:cs typeface="Arial" panose="020B0604020202020204" pitchFamily="34" charset="0"/>
              </a:rPr>
              <a:t>Providing drivers with information on strategic positions to be in order to reduce request cancellation through in-depth analysis of customer’s previous historical data</a:t>
            </a:r>
          </a:p>
        </p:txBody>
      </p:sp>
      <p:pic>
        <p:nvPicPr>
          <p:cNvPr id="47" name="Picture 46"/>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31389" y="2702991"/>
            <a:ext cx="504815" cy="283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17"/>
          <p:cNvSpPr>
            <a:spLocks noChangeArrowheads="1"/>
          </p:cNvSpPr>
          <p:nvPr/>
        </p:nvSpPr>
        <p:spPr bwMode="auto">
          <a:xfrm rot="5400000">
            <a:off x="670842" y="2873835"/>
            <a:ext cx="848521" cy="1682210"/>
          </a:xfrm>
          <a:prstGeom prst="rect">
            <a:avLst/>
          </a:prstGeom>
          <a:solidFill>
            <a:srgbClr val="D0D1D2"/>
          </a:solidFill>
          <a:ln w="6350">
            <a:noFill/>
            <a:miter lim="800000"/>
            <a:headEnd/>
            <a:tailEnd/>
          </a:ln>
          <a:effectLst>
            <a:outerShdw dist="17961" dir="2700000" algn="ctr" rotWithShape="0">
              <a:srgbClr val="808080"/>
            </a:outerShdw>
          </a:effectLst>
        </p:spPr>
        <p:txBody>
          <a:bodyPr rot="10800000" vert="eaVert" lIns="103903" tIns="103903" rIns="103903" bIns="103903" anchor="ctr"/>
          <a:lstStyle/>
          <a:p>
            <a:pPr defTabSz="878551" eaLnBrk="0" fontAlgn="base" hangingPunct="0">
              <a:spcBef>
                <a:spcPct val="0"/>
              </a:spcBef>
              <a:spcAft>
                <a:spcPct val="0"/>
              </a:spcAft>
              <a:defRPr/>
            </a:pPr>
            <a:r>
              <a:rPr lang="en-US" sz="1300" b="1" kern="0" dirty="0">
                <a:solidFill>
                  <a:srgbClr val="000000"/>
                </a:solidFill>
                <a:latin typeface="Corbel" panose="020B0503020204020204" pitchFamily="34" charset="0"/>
                <a:ea typeface="ＭＳ Ｐゴシック"/>
                <a:cs typeface="Arial" panose="020B0604020202020204" pitchFamily="34" charset="0"/>
              </a:rPr>
              <a:t>CVM Campaigns</a:t>
            </a:r>
          </a:p>
        </p:txBody>
      </p:sp>
      <p:sp>
        <p:nvSpPr>
          <p:cNvPr id="54" name="Rectangle 53"/>
          <p:cNvSpPr>
            <a:spLocks noChangeArrowheads="1"/>
          </p:cNvSpPr>
          <p:nvPr>
            <p:custDataLst>
              <p:tags r:id="rId5"/>
            </p:custDataLst>
          </p:nvPr>
        </p:nvSpPr>
        <p:spPr bwMode="auto">
          <a:xfrm>
            <a:off x="1990624" y="3290678"/>
            <a:ext cx="10078152" cy="848521"/>
          </a:xfrm>
          <a:prstGeom prst="rect">
            <a:avLst/>
          </a:prstGeom>
          <a:noFill/>
          <a:ln w="9525">
            <a:solidFill>
              <a:srgbClr val="BFBFBF"/>
            </a:solidFill>
            <a:miter lim="800000"/>
            <a:headEnd/>
            <a:tailEnd/>
          </a:ln>
        </p:spPr>
        <p:txBody>
          <a:bodyPr lIns="81813" tIns="81813" rIns="81813" bIns="81813"/>
          <a:lstStyle/>
          <a:p>
            <a:pPr algn="just" defTabSz="878551" fontAlgn="base">
              <a:lnSpc>
                <a:spcPct val="150000"/>
              </a:lnSpc>
              <a:spcBef>
                <a:spcPct val="0"/>
              </a:spcBef>
              <a:spcAft>
                <a:spcPct val="0"/>
              </a:spcAft>
              <a:buSzPct val="25000"/>
              <a:defRPr/>
            </a:pPr>
            <a:r>
              <a:rPr lang="en-US" sz="1400" dirty="0">
                <a:solidFill>
                  <a:srgbClr val="000000"/>
                </a:solidFill>
                <a:latin typeface="Corbel" panose="020B0503020204020204" pitchFamily="34" charset="0"/>
                <a:cs typeface="Arial" panose="020B0604020202020204" pitchFamily="34" charset="0"/>
              </a:rPr>
              <a:t>CVM and Below the line engagement is an effective way of creating top of the mind awareness (TOMA) for the Passengers .  Recommending the closest SafeBoda strategic positions to order a </a:t>
            </a:r>
            <a:r>
              <a:rPr lang="en-US" sz="1400" dirty="0" err="1">
                <a:solidFill>
                  <a:srgbClr val="000000"/>
                </a:solidFill>
                <a:latin typeface="Corbel" panose="020B0503020204020204" pitchFamily="34" charset="0"/>
                <a:cs typeface="Arial" panose="020B0604020202020204" pitchFamily="34" charset="0"/>
              </a:rPr>
              <a:t>Boda</a:t>
            </a:r>
            <a:r>
              <a:rPr lang="en-US" sz="1400" dirty="0">
                <a:solidFill>
                  <a:srgbClr val="000000"/>
                </a:solidFill>
                <a:latin typeface="Corbel" panose="020B0503020204020204" pitchFamily="34" charset="0"/>
                <a:cs typeface="Arial" panose="020B0604020202020204" pitchFamily="34" charset="0"/>
              </a:rPr>
              <a:t>.</a:t>
            </a:r>
          </a:p>
        </p:txBody>
      </p:sp>
      <p:pic>
        <p:nvPicPr>
          <p:cNvPr id="55" name="Picture 54"/>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31390" y="3821980"/>
            <a:ext cx="504815" cy="283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17"/>
          <p:cNvSpPr>
            <a:spLocks noChangeArrowheads="1"/>
          </p:cNvSpPr>
          <p:nvPr/>
        </p:nvSpPr>
        <p:spPr bwMode="auto">
          <a:xfrm rot="5400000">
            <a:off x="670841" y="3940302"/>
            <a:ext cx="848521" cy="1682210"/>
          </a:xfrm>
          <a:prstGeom prst="rect">
            <a:avLst/>
          </a:prstGeom>
          <a:solidFill>
            <a:srgbClr val="D0D1D2"/>
          </a:solidFill>
          <a:ln w="6350">
            <a:noFill/>
            <a:miter lim="800000"/>
            <a:headEnd/>
            <a:tailEnd/>
          </a:ln>
          <a:effectLst>
            <a:outerShdw dist="17961" dir="2700000" algn="ctr" rotWithShape="0">
              <a:srgbClr val="808080"/>
            </a:outerShdw>
          </a:effectLst>
        </p:spPr>
        <p:txBody>
          <a:bodyPr rot="10800000" vert="eaVert" lIns="103903" tIns="103903" rIns="103903" bIns="103903" anchor="ctr"/>
          <a:lstStyle/>
          <a:p>
            <a:pPr defTabSz="878551" eaLnBrk="0" fontAlgn="base" hangingPunct="0">
              <a:spcBef>
                <a:spcPct val="0"/>
              </a:spcBef>
              <a:spcAft>
                <a:spcPct val="0"/>
              </a:spcAft>
              <a:defRPr/>
            </a:pPr>
            <a:r>
              <a:rPr lang="en-US" sz="1300" b="1" kern="0" dirty="0">
                <a:solidFill>
                  <a:srgbClr val="000000"/>
                </a:solidFill>
                <a:latin typeface="Corbel" panose="020B0503020204020204" pitchFamily="34" charset="0"/>
                <a:ea typeface="ＭＳ Ｐゴシック"/>
                <a:cs typeface="Arial" panose="020B0604020202020204" pitchFamily="34" charset="0"/>
              </a:rPr>
              <a:t>End of the Month Report</a:t>
            </a:r>
          </a:p>
        </p:txBody>
      </p:sp>
      <p:sp>
        <p:nvSpPr>
          <p:cNvPr id="63" name="Rectangle 62"/>
          <p:cNvSpPr>
            <a:spLocks noChangeArrowheads="1"/>
          </p:cNvSpPr>
          <p:nvPr>
            <p:custDataLst>
              <p:tags r:id="rId6"/>
            </p:custDataLst>
          </p:nvPr>
        </p:nvSpPr>
        <p:spPr bwMode="auto">
          <a:xfrm>
            <a:off x="1990623" y="4357145"/>
            <a:ext cx="10078152" cy="848521"/>
          </a:xfrm>
          <a:prstGeom prst="rect">
            <a:avLst/>
          </a:prstGeom>
          <a:noFill/>
          <a:ln w="9525">
            <a:solidFill>
              <a:srgbClr val="BFBFBF"/>
            </a:solidFill>
            <a:miter lim="800000"/>
            <a:headEnd/>
            <a:tailEnd/>
          </a:ln>
        </p:spPr>
        <p:txBody>
          <a:bodyPr lIns="81813" tIns="81813" rIns="81813" bIns="81813"/>
          <a:lstStyle/>
          <a:p>
            <a:pPr algn="just" defTabSz="878551" fontAlgn="base">
              <a:lnSpc>
                <a:spcPct val="150000"/>
              </a:lnSpc>
              <a:spcBef>
                <a:spcPct val="0"/>
              </a:spcBef>
              <a:spcAft>
                <a:spcPct val="0"/>
              </a:spcAft>
              <a:buSzPct val="25000"/>
              <a:defRPr/>
            </a:pPr>
            <a:r>
              <a:rPr lang="en-US" sz="1400" dirty="0">
                <a:solidFill>
                  <a:srgbClr val="000000"/>
                </a:solidFill>
                <a:latin typeface="Corbel" panose="020B0503020204020204" pitchFamily="34" charset="0"/>
                <a:cs typeface="Arial" panose="020B0604020202020204" pitchFamily="34" charset="0"/>
              </a:rPr>
              <a:t>Drivers need an end-of month report of all </a:t>
            </a:r>
            <a:r>
              <a:rPr lang="en-US" sz="1400" dirty="0" err="1">
                <a:solidFill>
                  <a:srgbClr val="000000"/>
                </a:solidFill>
                <a:latin typeface="Corbel" panose="020B0503020204020204" pitchFamily="34" charset="0"/>
                <a:cs typeface="Arial" panose="020B0604020202020204" pitchFamily="34" charset="0"/>
              </a:rPr>
              <a:t>Boda</a:t>
            </a:r>
            <a:r>
              <a:rPr lang="en-US" sz="1400" dirty="0">
                <a:solidFill>
                  <a:srgbClr val="000000"/>
                </a:solidFill>
                <a:latin typeface="Corbel" panose="020B0503020204020204" pitchFamily="34" charset="0"/>
                <a:cs typeface="Arial" panose="020B0604020202020204" pitchFamily="34" charset="0"/>
              </a:rPr>
              <a:t> requests they have received in a month including request cancellation. This will go a long way to help the Drivers understand the effect of cancelled requests generated from their end</a:t>
            </a:r>
          </a:p>
        </p:txBody>
      </p:sp>
      <p:sp>
        <p:nvSpPr>
          <p:cNvPr id="65" name="Rectangle 17"/>
          <p:cNvSpPr>
            <a:spLocks noChangeArrowheads="1"/>
          </p:cNvSpPr>
          <p:nvPr/>
        </p:nvSpPr>
        <p:spPr bwMode="auto">
          <a:xfrm rot="5400000">
            <a:off x="670840" y="5007482"/>
            <a:ext cx="848521" cy="1682210"/>
          </a:xfrm>
          <a:prstGeom prst="rect">
            <a:avLst/>
          </a:prstGeom>
          <a:solidFill>
            <a:srgbClr val="D0D1D2"/>
          </a:solidFill>
          <a:ln w="6350">
            <a:noFill/>
            <a:miter lim="800000"/>
            <a:headEnd/>
            <a:tailEnd/>
          </a:ln>
          <a:effectLst>
            <a:outerShdw dist="17961" dir="2700000" algn="ctr" rotWithShape="0">
              <a:srgbClr val="808080"/>
            </a:outerShdw>
          </a:effectLst>
        </p:spPr>
        <p:txBody>
          <a:bodyPr rot="10800000" vert="eaVert" lIns="103903" tIns="103903" rIns="103903" bIns="103903" anchor="ctr"/>
          <a:lstStyle/>
          <a:p>
            <a:pPr defTabSz="878551" eaLnBrk="0" fontAlgn="base" hangingPunct="0">
              <a:spcBef>
                <a:spcPct val="0"/>
              </a:spcBef>
              <a:spcAft>
                <a:spcPct val="0"/>
              </a:spcAft>
              <a:defRPr/>
            </a:pPr>
            <a:r>
              <a:rPr lang="en-US" sz="1300" b="1" kern="0" dirty="0" err="1">
                <a:solidFill>
                  <a:srgbClr val="000000"/>
                </a:solidFill>
                <a:latin typeface="Corbel" panose="020B0503020204020204" pitchFamily="34" charset="0"/>
                <a:ea typeface="ＭＳ Ｐゴシック"/>
                <a:cs typeface="Arial" panose="020B0604020202020204" pitchFamily="34" charset="0"/>
              </a:rPr>
              <a:t>Boda</a:t>
            </a:r>
            <a:r>
              <a:rPr lang="en-US" sz="1300" b="1" kern="0" dirty="0">
                <a:solidFill>
                  <a:srgbClr val="000000"/>
                </a:solidFill>
                <a:latin typeface="Corbel" panose="020B0503020204020204" pitchFamily="34" charset="0"/>
                <a:ea typeface="ＭＳ Ｐゴシック"/>
                <a:cs typeface="Arial" panose="020B0604020202020204" pitchFamily="34" charset="0"/>
              </a:rPr>
              <a:t> Incentives</a:t>
            </a:r>
          </a:p>
        </p:txBody>
      </p:sp>
      <p:sp>
        <p:nvSpPr>
          <p:cNvPr id="66" name="Rectangle 65"/>
          <p:cNvSpPr>
            <a:spLocks noChangeArrowheads="1"/>
          </p:cNvSpPr>
          <p:nvPr>
            <p:custDataLst>
              <p:tags r:id="rId7"/>
            </p:custDataLst>
          </p:nvPr>
        </p:nvSpPr>
        <p:spPr bwMode="auto">
          <a:xfrm>
            <a:off x="1990622" y="5424325"/>
            <a:ext cx="10078152" cy="848521"/>
          </a:xfrm>
          <a:prstGeom prst="rect">
            <a:avLst/>
          </a:prstGeom>
          <a:noFill/>
          <a:ln w="9525">
            <a:solidFill>
              <a:srgbClr val="BFBFBF"/>
            </a:solidFill>
            <a:miter lim="800000"/>
            <a:headEnd/>
            <a:tailEnd/>
          </a:ln>
        </p:spPr>
        <p:txBody>
          <a:bodyPr lIns="81813" tIns="81813" rIns="81813" bIns="81813"/>
          <a:lstStyle/>
          <a:p>
            <a:pPr algn="just" defTabSz="878551" fontAlgn="base">
              <a:lnSpc>
                <a:spcPct val="150000"/>
              </a:lnSpc>
              <a:spcBef>
                <a:spcPct val="0"/>
              </a:spcBef>
              <a:spcAft>
                <a:spcPct val="0"/>
              </a:spcAft>
              <a:buSzPct val="25000"/>
              <a:defRPr/>
            </a:pPr>
            <a:r>
              <a:rPr lang="en-US" sz="1400" dirty="0">
                <a:solidFill>
                  <a:srgbClr val="000000"/>
                </a:solidFill>
                <a:latin typeface="Corbel" panose="020B0503020204020204" pitchFamily="34" charset="0"/>
                <a:cs typeface="Arial" panose="020B0604020202020204" pitchFamily="34" charset="0"/>
              </a:rPr>
              <a:t>SafeBoda should implement giving Drivers free rides based on their effectiveness (</a:t>
            </a:r>
            <a:r>
              <a:rPr lang="en-US" sz="1400" dirty="0" err="1">
                <a:solidFill>
                  <a:srgbClr val="000000"/>
                </a:solidFill>
                <a:latin typeface="Corbel" panose="020B0503020204020204" pitchFamily="34" charset="0"/>
                <a:cs typeface="Arial" panose="020B0604020202020204" pitchFamily="34" charset="0"/>
              </a:rPr>
              <a:t>i.e</a:t>
            </a:r>
            <a:r>
              <a:rPr lang="en-US" sz="1400" dirty="0">
                <a:solidFill>
                  <a:srgbClr val="000000"/>
                </a:solidFill>
                <a:latin typeface="Corbel" panose="020B0503020204020204" pitchFamily="34" charset="0"/>
                <a:cs typeface="Arial" panose="020B0604020202020204" pitchFamily="34" charset="0"/>
              </a:rPr>
              <a:t> high completion rates and very low cancellation rates) so as to encourage other Drivers to be more effective</a:t>
            </a:r>
          </a:p>
        </p:txBody>
      </p:sp>
      <p:pic>
        <p:nvPicPr>
          <p:cNvPr id="21" name="Picture 44">
            <a:extLst>
              <a:ext uri="{FF2B5EF4-FFF2-40B4-BE49-F238E27FC236}">
                <a16:creationId xmlns:a16="http://schemas.microsoft.com/office/drawing/2014/main" id="{528DC658-2241-4A7A-938D-38F6303FBBC3}"/>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8885" y="1514463"/>
            <a:ext cx="407319" cy="330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a:extLst>
              <a:ext uri="{FF2B5EF4-FFF2-40B4-BE49-F238E27FC236}">
                <a16:creationId xmlns:a16="http://schemas.microsoft.com/office/drawing/2014/main" id="{10E28D37-FC23-4BBC-BAAB-4A7B354F0F83}"/>
              </a:ext>
            </a:extLst>
          </p:cNvPr>
          <p:cNvPicPr>
            <a:picLocks noChangeAspect="1" noChangeArrowheads="1"/>
          </p:cNvPicPr>
          <p:nvPr/>
        </p:nvPicPr>
        <p:blipFill>
          <a:blip r:embed="rId14">
            <a:duotone>
              <a:prstClr val="black"/>
              <a:srgbClr val="8A8B8C">
                <a:tint val="45000"/>
                <a:satMod val="400000"/>
              </a:srgbClr>
            </a:duotone>
            <a:extLst>
              <a:ext uri="{28A0092B-C50C-407E-A947-70E740481C1C}">
                <a14:useLocalDpi xmlns:a14="http://schemas.microsoft.com/office/drawing/2010/main" val="0"/>
              </a:ext>
            </a:extLst>
          </a:blip>
          <a:srcRect/>
          <a:stretch>
            <a:fillRect/>
          </a:stretch>
        </p:blipFill>
        <p:spPr bwMode="auto">
          <a:xfrm>
            <a:off x="1431389" y="4782312"/>
            <a:ext cx="495940" cy="4233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descr="C:\Users\debo.agun\Pictures\HV Image.jpg">
            <a:extLst>
              <a:ext uri="{FF2B5EF4-FFF2-40B4-BE49-F238E27FC236}">
                <a16:creationId xmlns:a16="http://schemas.microsoft.com/office/drawing/2014/main" id="{EDD6A44F-9536-4F8A-A48A-C022FFC1F534}"/>
              </a:ext>
            </a:extLst>
          </p:cNvPr>
          <p:cNvPicPr>
            <a:picLocks noChangeAspect="1" noChangeArrowheads="1"/>
          </p:cNvPicPr>
          <p:nvPr/>
        </p:nvPicPr>
        <p:blipFill>
          <a:blip r:embed="rId15">
            <a:duotone>
              <a:prstClr val="black"/>
              <a:srgbClr val="8A8B8C">
                <a:tint val="45000"/>
                <a:satMod val="400000"/>
              </a:srgbClr>
            </a:duotone>
            <a:extLst>
              <a:ext uri="{28A0092B-C50C-407E-A947-70E740481C1C}">
                <a14:useLocalDpi xmlns:a14="http://schemas.microsoft.com/office/drawing/2010/main" val="0"/>
              </a:ext>
            </a:extLst>
          </a:blip>
          <a:srcRect/>
          <a:stretch>
            <a:fillRect/>
          </a:stretch>
        </p:blipFill>
        <p:spPr bwMode="auto">
          <a:xfrm>
            <a:off x="1516954" y="5792727"/>
            <a:ext cx="410375" cy="480119"/>
          </a:xfrm>
          <a:prstGeom prst="rect">
            <a:avLst/>
          </a:prstGeom>
          <a:solidFill>
            <a:srgbClr val="C095E0"/>
          </a:solidFill>
        </p:spPr>
      </p:pic>
    </p:spTree>
    <p:extLst>
      <p:ext uri="{BB962C8B-B14F-4D97-AF65-F5344CB8AC3E}">
        <p14:creationId xmlns:p14="http://schemas.microsoft.com/office/powerpoint/2010/main" val="176823429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324" y="1324"/>
                        <a:ext cx="1323" cy="1323"/>
                      </a:xfrm>
                      <a:prstGeom prst="rect">
                        <a:avLst/>
                      </a:prstGeom>
                    </p:spPr>
                  </p:pic>
                </p:oleObj>
              </mc:Fallback>
            </mc:AlternateContent>
          </a:graphicData>
        </a:graphic>
      </p:graphicFrame>
      <p:sp>
        <p:nvSpPr>
          <p:cNvPr id="3" name="Rectangle 2"/>
          <p:cNvSpPr/>
          <p:nvPr/>
        </p:nvSpPr>
        <p:spPr>
          <a:xfrm>
            <a:off x="146570" y="5544020"/>
            <a:ext cx="1544715" cy="11807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6570" y="139375"/>
            <a:ext cx="3489481" cy="553998"/>
          </a:xfrm>
          <a:prstGeom prst="rect">
            <a:avLst/>
          </a:prstGeom>
        </p:spPr>
        <p:txBody>
          <a:bodyPr wrap="none">
            <a:spAutoFit/>
          </a:bodyPr>
          <a:lstStyle/>
          <a:p>
            <a:r>
              <a:rPr lang="en-US" sz="3000" b="1" dirty="0">
                <a:latin typeface="Corbel" panose="020B0503020204020204" pitchFamily="34" charset="0"/>
              </a:rPr>
              <a:t>Executive Summary</a:t>
            </a:r>
          </a:p>
        </p:txBody>
      </p:sp>
      <p:sp>
        <p:nvSpPr>
          <p:cNvPr id="6" name="TextBox 5"/>
          <p:cNvSpPr txBox="1"/>
          <p:nvPr/>
        </p:nvSpPr>
        <p:spPr>
          <a:xfrm>
            <a:off x="292608" y="704098"/>
            <a:ext cx="11607544" cy="5441012"/>
          </a:xfrm>
          <a:prstGeom prst="rect">
            <a:avLst/>
          </a:prstGeom>
          <a:noFill/>
        </p:spPr>
        <p:txBody>
          <a:bodyPr wrap="square" lIns="0" tIns="0" rIns="0" bIns="0" rtlCol="0">
            <a:noAutofit/>
          </a:bodyPr>
          <a:lstStyle/>
          <a:p>
            <a:pPr algn="just"/>
            <a:r>
              <a:rPr lang="en-US" sz="1350" dirty="0">
                <a:latin typeface="Corbel" panose="020B0503020204020204" pitchFamily="34" charset="0"/>
              </a:rPr>
              <a:t>At SafeBoda, a reasonable percentage of Passengers or Prospective customers cancel their </a:t>
            </a:r>
            <a:r>
              <a:rPr lang="en-US" sz="1350" dirty="0" err="1">
                <a:latin typeface="Corbel" panose="020B0503020204020204" pitchFamily="34" charset="0"/>
              </a:rPr>
              <a:t>Boda</a:t>
            </a:r>
            <a:r>
              <a:rPr lang="en-US" sz="1350" dirty="0">
                <a:latin typeface="Corbel" panose="020B0503020204020204" pitchFamily="34" charset="0"/>
              </a:rPr>
              <a:t> requests after using the </a:t>
            </a:r>
            <a:r>
              <a:rPr lang="en-US" sz="1350" dirty="0" err="1">
                <a:latin typeface="Corbel" panose="020B0503020204020204" pitchFamily="34" charset="0"/>
              </a:rPr>
              <a:t>Boda</a:t>
            </a:r>
            <a:r>
              <a:rPr lang="en-US" sz="1350" dirty="0">
                <a:latin typeface="Corbel" panose="020B0503020204020204" pitchFamily="34" charset="0"/>
              </a:rPr>
              <a:t> App to make a </a:t>
            </a:r>
            <a:r>
              <a:rPr lang="en-US" sz="1350" dirty="0" err="1">
                <a:latin typeface="Corbel" panose="020B0503020204020204" pitchFamily="34" charset="0"/>
              </a:rPr>
              <a:t>Boda</a:t>
            </a:r>
            <a:r>
              <a:rPr lang="en-US" sz="1350" dirty="0">
                <a:latin typeface="Corbel" panose="020B0503020204020204" pitchFamily="34" charset="0"/>
              </a:rPr>
              <a:t> request.  This may lead to a significant loss in the incremental revenue of the organization and also discourage a prospective customer from using their services again in the nearest future.</a:t>
            </a:r>
          </a:p>
          <a:p>
            <a:pPr algn="just"/>
            <a:endParaRPr lang="en-US" sz="1350" dirty="0">
              <a:latin typeface="Corbel" panose="020B0503020204020204" pitchFamily="34" charset="0"/>
            </a:endParaRPr>
          </a:p>
          <a:p>
            <a:pPr algn="just"/>
            <a:r>
              <a:rPr lang="en-US" sz="1350" dirty="0">
                <a:latin typeface="Corbel" panose="020B0503020204020204" pitchFamily="34" charset="0"/>
              </a:rPr>
              <a:t>Therefore, SafeBoda request for the services of a Data Analyst to analyze and identify the behavioral patterns of the Passengers generating the cancelled requests and proffer the best possible ways for SafeBoda to optimize their revenue. The analysis was conducted based on a random  sample of 82,868 Passengers that generated a </a:t>
            </a:r>
            <a:r>
              <a:rPr lang="en-US" sz="1350" dirty="0" err="1">
                <a:latin typeface="Corbel" panose="020B0503020204020204" pitchFamily="34" charset="0"/>
              </a:rPr>
              <a:t>Boda</a:t>
            </a:r>
            <a:r>
              <a:rPr lang="en-US" sz="1350" dirty="0">
                <a:latin typeface="Corbel" panose="020B0503020204020204" pitchFamily="34" charset="0"/>
              </a:rPr>
              <a:t> request using the SafeBoda App within 11</a:t>
            </a:r>
            <a:r>
              <a:rPr lang="en-US" sz="1350" baseline="30000" dirty="0">
                <a:latin typeface="Corbel" panose="020B0503020204020204" pitchFamily="34" charset="0"/>
              </a:rPr>
              <a:t>th</a:t>
            </a:r>
            <a:r>
              <a:rPr lang="en-US" sz="1350" dirty="0">
                <a:latin typeface="Corbel" panose="020B0503020204020204" pitchFamily="34" charset="0"/>
              </a:rPr>
              <a:t> – 17</a:t>
            </a:r>
            <a:r>
              <a:rPr lang="en-US" sz="1350" baseline="30000" dirty="0">
                <a:latin typeface="Corbel" panose="020B0503020204020204" pitchFamily="34" charset="0"/>
              </a:rPr>
              <a:t>th</a:t>
            </a:r>
            <a:r>
              <a:rPr lang="en-US" sz="1350" dirty="0">
                <a:latin typeface="Corbel" panose="020B0503020204020204" pitchFamily="34" charset="0"/>
              </a:rPr>
              <a:t> of January 2020.</a:t>
            </a:r>
          </a:p>
          <a:p>
            <a:pPr algn="just"/>
            <a:endParaRPr lang="en-US" sz="1350" dirty="0">
              <a:latin typeface="Corbel" panose="020B0503020204020204" pitchFamily="34" charset="0"/>
            </a:endParaRPr>
          </a:p>
          <a:p>
            <a:pPr algn="just"/>
            <a:r>
              <a:rPr lang="en-US" sz="1350" dirty="0">
                <a:latin typeface="Corbel" panose="020B0503020204020204" pitchFamily="34" charset="0"/>
              </a:rPr>
              <a:t>The report is in three parts – Passenger Analytics, Location Intelligence and Trip Analytics. Firstly, through advanced Passenger analytics we identified patterns and behaviors of Passengers generating Cancelled requests across multiple dimensions and recommended interventions to address these patterns. Then, we applied the concepts of data aggregation and summary to identify the prevalent Cancellation locations in order to find ways to optimize the cancellation rates in those locations. Advance analytics method was also used to identify patterns in </a:t>
            </a:r>
            <a:r>
              <a:rPr lang="en-US" sz="1350" dirty="0" err="1">
                <a:latin typeface="Corbel" panose="020B0503020204020204" pitchFamily="34" charset="0"/>
              </a:rPr>
              <a:t>Boda</a:t>
            </a:r>
            <a:r>
              <a:rPr lang="en-US" sz="1350" dirty="0">
                <a:latin typeface="Corbel" panose="020B0503020204020204" pitchFamily="34" charset="0"/>
              </a:rPr>
              <a:t> requests both on daily and hourly to have a broad understanding of rush-hour period.</a:t>
            </a:r>
          </a:p>
          <a:p>
            <a:pPr algn="just"/>
            <a:endParaRPr lang="en-US" sz="1350" dirty="0">
              <a:latin typeface="Corbel" panose="020B0503020204020204" pitchFamily="34" charset="0"/>
            </a:endParaRPr>
          </a:p>
          <a:p>
            <a:pPr algn="just"/>
            <a:r>
              <a:rPr lang="en-US" sz="1350" b="1" u="sng" dirty="0">
                <a:latin typeface="Corbel" panose="020B0503020204020204" pitchFamily="34" charset="0"/>
              </a:rPr>
              <a:t>Below are the highlights of the report:</a:t>
            </a:r>
          </a:p>
          <a:p>
            <a:pPr marL="285750" indent="-285750" algn="just">
              <a:buFont typeface="Arial" panose="020B0604020202020204" pitchFamily="34" charset="0"/>
              <a:buChar char="•"/>
            </a:pPr>
            <a:r>
              <a:rPr lang="en-US" sz="1350" dirty="0">
                <a:latin typeface="Corbel" panose="020B0503020204020204" pitchFamily="34" charset="0"/>
              </a:rPr>
              <a:t>Out of the ~83k Passengers, </a:t>
            </a:r>
            <a:r>
              <a:rPr kumimoji="0" lang="en-US" sz="1350" b="1" i="0" u="none" strike="noStrike" kern="1200" cap="none" spc="0" normalizeH="0" baseline="0" noProof="0" dirty="0">
                <a:ln>
                  <a:noFill/>
                </a:ln>
                <a:effectLst/>
                <a:uLnTx/>
                <a:uFillTx/>
                <a:latin typeface="Corbel" panose="020B0503020204020204" pitchFamily="34" charset="0"/>
              </a:rPr>
              <a:t>~</a:t>
            </a:r>
            <a:r>
              <a:rPr lang="en-US" sz="1350" b="1" dirty="0">
                <a:latin typeface="Corbel" panose="020B0503020204020204" pitchFamily="34" charset="0"/>
              </a:rPr>
              <a:t>54</a:t>
            </a:r>
            <a:r>
              <a:rPr kumimoji="0" lang="en-US" sz="1350" b="1" i="0" u="none" strike="noStrike" kern="1200" cap="none" spc="0" normalizeH="0" baseline="0" noProof="0" dirty="0">
                <a:ln>
                  <a:noFill/>
                </a:ln>
                <a:effectLst/>
                <a:uLnTx/>
                <a:uFillTx/>
                <a:latin typeface="Corbel" panose="020B0503020204020204" pitchFamily="34" charset="0"/>
              </a:rPr>
              <a:t>k (</a:t>
            </a:r>
            <a:r>
              <a:rPr lang="en-US" sz="1350" b="1" dirty="0">
                <a:latin typeface="Corbel" panose="020B0503020204020204" pitchFamily="34" charset="0"/>
              </a:rPr>
              <a:t>65</a:t>
            </a:r>
            <a:r>
              <a:rPr kumimoji="0" lang="en-US" sz="1350" b="1" i="0" u="none" strike="noStrike" kern="1200" cap="none" spc="0" normalizeH="0" baseline="0" noProof="0" dirty="0">
                <a:ln>
                  <a:noFill/>
                </a:ln>
                <a:effectLst/>
                <a:uLnTx/>
                <a:uFillTx/>
                <a:latin typeface="Corbel" panose="020B0503020204020204" pitchFamily="34" charset="0"/>
              </a:rPr>
              <a:t>%) </a:t>
            </a:r>
            <a:r>
              <a:rPr kumimoji="0" lang="en-US" sz="1350" b="0" i="0" u="none" strike="noStrike" kern="1200" cap="none" spc="0" normalizeH="0" baseline="0" noProof="0" dirty="0">
                <a:ln>
                  <a:noFill/>
                </a:ln>
                <a:effectLst/>
                <a:uLnTx/>
                <a:uFillTx/>
                <a:latin typeface="Corbel" panose="020B0503020204020204" pitchFamily="34" charset="0"/>
              </a:rPr>
              <a:t>unique Passengers </a:t>
            </a:r>
            <a:r>
              <a:rPr lang="en-US" sz="1350" dirty="0">
                <a:latin typeface="Corbel" panose="020B0503020204020204" pitchFamily="34" charset="0"/>
              </a:rPr>
              <a:t>performed </a:t>
            </a:r>
            <a:r>
              <a:rPr kumimoji="0" lang="en-US" sz="1350" b="0" i="0" u="none" strike="noStrike" kern="1200" cap="none" spc="0" normalizeH="0" baseline="0" noProof="0" dirty="0">
                <a:ln>
                  <a:noFill/>
                </a:ln>
                <a:effectLst/>
                <a:uLnTx/>
                <a:uFillTx/>
                <a:latin typeface="Corbel" panose="020B0503020204020204" pitchFamily="34" charset="0"/>
              </a:rPr>
              <a:t>only completed trips while a significant 12% experienced cancellation requests only</a:t>
            </a:r>
          </a:p>
          <a:p>
            <a:pPr marL="285750" indent="-285750" algn="just">
              <a:buFont typeface="Arial" panose="020B0604020202020204" pitchFamily="34" charset="0"/>
              <a:buChar char="•"/>
            </a:pPr>
            <a:r>
              <a:rPr kumimoji="0" lang="en-US" sz="1350" b="1" i="0" u="none" strike="noStrike" kern="1200" cap="none" spc="0" normalizeH="0" baseline="0" noProof="0" dirty="0">
                <a:ln>
                  <a:noFill/>
                </a:ln>
                <a:effectLst/>
                <a:uLnTx/>
                <a:uFillTx/>
                <a:latin typeface="Corbel" panose="020B0503020204020204" pitchFamily="34" charset="0"/>
              </a:rPr>
              <a:t>65% (~</a:t>
            </a:r>
            <a:r>
              <a:rPr lang="en-US" sz="1350" b="1" dirty="0">
                <a:latin typeface="Corbel" panose="020B0503020204020204" pitchFamily="34" charset="0"/>
              </a:rPr>
              <a:t>54</a:t>
            </a:r>
            <a:r>
              <a:rPr kumimoji="0" lang="en-US" sz="1350" b="1" i="0" u="none" strike="noStrike" kern="1200" cap="none" spc="0" normalizeH="0" baseline="0" noProof="0" dirty="0">
                <a:ln>
                  <a:noFill/>
                </a:ln>
                <a:effectLst/>
                <a:uLnTx/>
                <a:uFillTx/>
                <a:latin typeface="Corbel" panose="020B0503020204020204" pitchFamily="34" charset="0"/>
              </a:rPr>
              <a:t>K) </a:t>
            </a:r>
            <a:r>
              <a:rPr kumimoji="0" lang="en-US" sz="1350" b="0" i="0" u="none" strike="noStrike" kern="1200" cap="none" spc="0" normalizeH="0" baseline="0" noProof="0" dirty="0">
                <a:ln>
                  <a:noFill/>
                </a:ln>
                <a:effectLst/>
                <a:uLnTx/>
                <a:uFillTx/>
                <a:latin typeface="Corbel" panose="020B0503020204020204" pitchFamily="34" charset="0"/>
              </a:rPr>
              <a:t>of the Passengers that performed only completed trips generated a total of </a:t>
            </a:r>
            <a:r>
              <a:rPr kumimoji="0" lang="en-US" sz="1350" b="1" i="0" u="none" strike="noStrike" kern="1200" cap="none" spc="0" normalizeH="0" baseline="0" noProof="0" dirty="0">
                <a:ln>
                  <a:noFill/>
                </a:ln>
                <a:effectLst/>
                <a:uLnTx/>
                <a:uFillTx/>
                <a:latin typeface="Corbel" panose="020B0503020204020204" pitchFamily="34" charset="0"/>
              </a:rPr>
              <a:t>82K </a:t>
            </a:r>
            <a:r>
              <a:rPr lang="en-US" sz="1350" dirty="0">
                <a:latin typeface="Corbel" panose="020B0503020204020204" pitchFamily="34" charset="0"/>
              </a:rPr>
              <a:t>completed trips which constitutes to about 50% of the entire order request in the dataset</a:t>
            </a:r>
            <a:endParaRPr kumimoji="0" lang="en-US" sz="1350" b="0" i="0" u="none" strike="noStrike" kern="1200" cap="none" spc="0" normalizeH="0" baseline="0" noProof="0" dirty="0">
              <a:ln>
                <a:noFill/>
              </a:ln>
              <a:effectLst/>
              <a:uLnTx/>
              <a:uFillTx/>
              <a:latin typeface="Corbel" panose="020B0503020204020204" pitchFamily="34" charset="0"/>
            </a:endParaRPr>
          </a:p>
          <a:p>
            <a:pPr marL="285750" indent="-285750" algn="just">
              <a:buFont typeface="Arial" panose="020B0604020202020204" pitchFamily="34" charset="0"/>
              <a:buChar char="•"/>
            </a:pPr>
            <a:r>
              <a:rPr kumimoji="0" lang="en-US" sz="1350" b="0" i="0" u="none" strike="noStrike" kern="1200" cap="none" spc="0" normalizeH="0" baseline="0" noProof="0" dirty="0">
                <a:ln>
                  <a:noFill/>
                </a:ln>
                <a:effectLst/>
                <a:uLnTx/>
                <a:uFillTx/>
                <a:latin typeface="Corbel" panose="020B0503020204020204" pitchFamily="34" charset="0"/>
              </a:rPr>
              <a:t>There is a direct relationship between count of Passengers who generated </a:t>
            </a:r>
            <a:r>
              <a:rPr kumimoji="0" lang="en-US" sz="1350" b="0" i="0" u="none" strike="noStrike" kern="1200" cap="none" spc="0" normalizeH="0" baseline="0" noProof="0" dirty="0" err="1">
                <a:ln>
                  <a:noFill/>
                </a:ln>
                <a:effectLst/>
                <a:uLnTx/>
                <a:uFillTx/>
                <a:latin typeface="Corbel" panose="020B0503020204020204" pitchFamily="34" charset="0"/>
              </a:rPr>
              <a:t>Boda</a:t>
            </a:r>
            <a:r>
              <a:rPr kumimoji="0" lang="en-US" sz="1350" b="0" i="0" u="none" strike="noStrike" kern="1200" cap="none" spc="0" normalizeH="0" baseline="0" noProof="0" dirty="0">
                <a:ln>
                  <a:noFill/>
                </a:ln>
                <a:effectLst/>
                <a:uLnTx/>
                <a:uFillTx/>
                <a:latin typeface="Corbel" panose="020B0503020204020204" pitchFamily="34" charset="0"/>
              </a:rPr>
              <a:t> requests and the </a:t>
            </a:r>
            <a:r>
              <a:rPr lang="en-US" sz="1350" dirty="0">
                <a:latin typeface="Corbel" panose="020B0503020204020204" pitchFamily="34" charset="0"/>
              </a:rPr>
              <a:t>v</a:t>
            </a:r>
            <a:r>
              <a:rPr kumimoji="0" lang="en-US" sz="1350" b="0" i="0" u="none" strike="noStrike" kern="1200" cap="none" spc="0" normalizeH="0" baseline="0" noProof="0" dirty="0" err="1">
                <a:ln>
                  <a:noFill/>
                </a:ln>
                <a:effectLst/>
                <a:uLnTx/>
                <a:uFillTx/>
                <a:latin typeface="Corbel" panose="020B0503020204020204" pitchFamily="34" charset="0"/>
              </a:rPr>
              <a:t>olume</a:t>
            </a:r>
            <a:r>
              <a:rPr kumimoji="0" lang="en-US" sz="1350" b="0" i="0" u="none" strike="noStrike" kern="1200" cap="none" spc="0" normalizeH="0" baseline="0" noProof="0" dirty="0">
                <a:ln>
                  <a:noFill/>
                </a:ln>
                <a:effectLst/>
                <a:uLnTx/>
                <a:uFillTx/>
                <a:latin typeface="Corbel" panose="020B0503020204020204" pitchFamily="34" charset="0"/>
              </a:rPr>
              <a:t> of </a:t>
            </a:r>
            <a:r>
              <a:rPr kumimoji="0" lang="en-US" sz="1350" b="0" i="0" u="none" strike="noStrike" kern="1200" cap="none" spc="0" normalizeH="0" baseline="0" noProof="0" dirty="0" err="1">
                <a:ln>
                  <a:noFill/>
                </a:ln>
                <a:effectLst/>
                <a:uLnTx/>
                <a:uFillTx/>
                <a:latin typeface="Corbel" panose="020B0503020204020204" pitchFamily="34" charset="0"/>
              </a:rPr>
              <a:t>Boda</a:t>
            </a:r>
            <a:r>
              <a:rPr kumimoji="0" lang="en-US" sz="1350" b="0" i="0" u="none" strike="noStrike" kern="1200" cap="none" spc="0" normalizeH="0" baseline="0" noProof="0" dirty="0">
                <a:ln>
                  <a:noFill/>
                </a:ln>
                <a:effectLst/>
                <a:uLnTx/>
                <a:uFillTx/>
                <a:latin typeface="Corbel" panose="020B0503020204020204" pitchFamily="34" charset="0"/>
              </a:rPr>
              <a:t> requests generated. For all Passengers that generated a cancelled request, 96% of them made a reorder for a </a:t>
            </a:r>
            <a:r>
              <a:rPr kumimoji="0" lang="en-US" sz="1350" b="0" i="0" u="none" strike="noStrike" kern="1200" cap="none" spc="0" normalizeH="0" baseline="0" noProof="0" dirty="0" err="1">
                <a:ln>
                  <a:noFill/>
                </a:ln>
                <a:effectLst/>
                <a:uLnTx/>
                <a:uFillTx/>
                <a:latin typeface="Corbel" panose="020B0503020204020204" pitchFamily="34" charset="0"/>
              </a:rPr>
              <a:t>Boda</a:t>
            </a:r>
            <a:r>
              <a:rPr kumimoji="0" lang="en-US" sz="1350" b="0" i="0" u="none" strike="noStrike" kern="1200" cap="none" spc="0" normalizeH="0" baseline="0" noProof="0" dirty="0">
                <a:ln>
                  <a:noFill/>
                </a:ln>
                <a:effectLst/>
                <a:uLnTx/>
                <a:uFillTx/>
                <a:latin typeface="Corbel" panose="020B0503020204020204" pitchFamily="34" charset="0"/>
              </a:rPr>
              <a:t> ride.</a:t>
            </a:r>
            <a:endParaRPr lang="en-US" sz="1350" dirty="0">
              <a:latin typeface="Corbel" panose="020B0503020204020204" pitchFamily="34" charset="0"/>
            </a:endParaRPr>
          </a:p>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50" i="0" u="none" strike="noStrike" kern="1200" cap="none" spc="0" normalizeH="0" baseline="0" noProof="0" dirty="0">
                <a:ln>
                  <a:noFill/>
                </a:ln>
                <a:effectLst/>
                <a:uLnTx/>
                <a:uFillTx/>
                <a:latin typeface="Corbel" panose="020B0503020204020204" pitchFamily="34" charset="0"/>
              </a:rPr>
              <a:t>SafeBoda experiences more order requests on F</a:t>
            </a:r>
            <a:r>
              <a:rPr lang="en-US" sz="1350" dirty="0" err="1">
                <a:latin typeface="Corbel" panose="020B0503020204020204" pitchFamily="34" charset="0"/>
              </a:rPr>
              <a:t>ridays</a:t>
            </a:r>
            <a:r>
              <a:rPr lang="en-US" sz="1350" dirty="0">
                <a:latin typeface="Corbel" panose="020B0503020204020204" pitchFamily="34" charset="0"/>
              </a:rPr>
              <a:t> and most cancellation rates on Fridays and Mondays. Majority of the orders are generated between the hour of 8 AM – 9 PM</a:t>
            </a:r>
            <a:endParaRPr kumimoji="0" lang="en-US" sz="1350" i="0" u="none" strike="noStrike" kern="1200" cap="none" spc="0" normalizeH="0" baseline="0" noProof="0" dirty="0">
              <a:ln>
                <a:noFill/>
              </a:ln>
              <a:effectLst/>
              <a:uLnTx/>
              <a:uFillTx/>
              <a:latin typeface="Corbel" panose="020B0503020204020204" pitchFamily="34" charset="0"/>
            </a:endParaRPr>
          </a:p>
          <a:p>
            <a:pPr marL="285750" indent="-285750" algn="just">
              <a:buFont typeface="Arial" panose="020B0604020202020204" pitchFamily="34" charset="0"/>
              <a:buChar char="•"/>
            </a:pPr>
            <a:r>
              <a:rPr kumimoji="0" lang="en-US" sz="1350" b="1" i="0" u="none" strike="noStrike" kern="1200" cap="none" spc="0" normalizeH="0" baseline="0" noProof="0" dirty="0">
                <a:ln>
                  <a:noFill/>
                </a:ln>
                <a:effectLst/>
                <a:uLnTx/>
                <a:uFillTx/>
                <a:latin typeface="Corbel" panose="020B0503020204020204" pitchFamily="34" charset="0"/>
              </a:rPr>
              <a:t>Central</a:t>
            </a:r>
            <a:r>
              <a:rPr kumimoji="0" lang="en-US" sz="1350" b="0" i="0" u="none" strike="noStrike" kern="1200" cap="none" spc="0" normalizeH="0" baseline="0" noProof="0" dirty="0">
                <a:ln>
                  <a:noFill/>
                </a:ln>
                <a:effectLst/>
                <a:uLnTx/>
                <a:uFillTx/>
                <a:latin typeface="Corbel" panose="020B0503020204020204" pitchFamily="34" charset="0"/>
              </a:rPr>
              <a:t> and </a:t>
            </a:r>
            <a:r>
              <a:rPr kumimoji="0" lang="en-US" sz="1350" b="1" i="0" u="none" strike="noStrike" kern="1200" cap="none" spc="0" normalizeH="0" baseline="0" noProof="0" dirty="0">
                <a:ln>
                  <a:noFill/>
                </a:ln>
                <a:effectLst/>
                <a:uLnTx/>
                <a:uFillTx/>
                <a:latin typeface="Corbel" panose="020B0503020204020204" pitchFamily="34" charset="0"/>
              </a:rPr>
              <a:t>Nakawa</a:t>
            </a:r>
            <a:r>
              <a:rPr kumimoji="0" lang="en-US" sz="1350" b="0" i="0" u="none" strike="noStrike" kern="1200" cap="none" spc="0" normalizeH="0" baseline="0" noProof="0" dirty="0">
                <a:ln>
                  <a:noFill/>
                </a:ln>
                <a:effectLst/>
                <a:uLnTx/>
                <a:uFillTx/>
                <a:latin typeface="Corbel" panose="020B0503020204020204" pitchFamily="34" charset="0"/>
              </a:rPr>
              <a:t> </a:t>
            </a:r>
            <a:r>
              <a:rPr lang="en-US" sz="1350" dirty="0">
                <a:latin typeface="Corbel" panose="020B0503020204020204" pitchFamily="34" charset="0"/>
              </a:rPr>
              <a:t>Subcounty takes up to 61% and 49% respectively of order requests generated within the 7 days period, they also have a good percentage of completed trips in that region even with the ratio of ~7 trips to a driver.</a:t>
            </a:r>
            <a:endParaRPr kumimoji="0" lang="en-US" sz="1350" i="0" u="none" strike="noStrike" kern="1200" cap="none" spc="0" normalizeH="0" baseline="0" noProof="0" dirty="0">
              <a:ln>
                <a:noFill/>
              </a:ln>
              <a:effectLst/>
              <a:uLnTx/>
              <a:uFillTx/>
              <a:latin typeface="Corbel" panose="020B0503020204020204" pitchFamily="34" charset="0"/>
            </a:endParaRPr>
          </a:p>
          <a:p>
            <a:pPr marL="285750" indent="-285750" algn="just">
              <a:buFont typeface="Arial" panose="020B0604020202020204" pitchFamily="34" charset="0"/>
              <a:buChar char="•"/>
            </a:pPr>
            <a:r>
              <a:rPr kumimoji="0" lang="en-US" sz="1350" b="1" i="0" u="none" strike="noStrike" kern="1200" cap="none" spc="0" normalizeH="0" baseline="0" noProof="0" dirty="0">
                <a:ln>
                  <a:noFill/>
                </a:ln>
                <a:effectLst/>
                <a:uLnTx/>
                <a:uFillTx/>
                <a:latin typeface="Corbel" panose="020B0503020204020204" pitchFamily="34" charset="0"/>
              </a:rPr>
              <a:t>CIVIC CENTRE </a:t>
            </a:r>
            <a:r>
              <a:rPr kumimoji="0" lang="en-US" sz="1350" i="0" u="none" strike="noStrike" kern="1200" cap="none" spc="0" normalizeH="0" baseline="0" noProof="0" dirty="0">
                <a:ln>
                  <a:noFill/>
                </a:ln>
                <a:effectLst/>
                <a:uLnTx/>
                <a:uFillTx/>
                <a:latin typeface="Corbel" panose="020B0503020204020204" pitchFamily="34" charset="0"/>
              </a:rPr>
              <a:t>and </a:t>
            </a:r>
            <a:r>
              <a:rPr kumimoji="0" lang="en-US" sz="1350" b="1" i="0" u="none" strike="noStrike" kern="1200" cap="none" spc="0" normalizeH="0" baseline="0" noProof="0" dirty="0">
                <a:ln>
                  <a:noFill/>
                </a:ln>
                <a:effectLst/>
                <a:uLnTx/>
                <a:uFillTx/>
                <a:latin typeface="Corbel" panose="020B0503020204020204" pitchFamily="34" charset="0"/>
              </a:rPr>
              <a:t>NAKASERO IV</a:t>
            </a:r>
            <a:r>
              <a:rPr kumimoji="0" lang="en-US" sz="1350" i="0" u="none" strike="noStrike" kern="1200" cap="none" spc="0" normalizeH="0" baseline="0" noProof="0" dirty="0">
                <a:ln>
                  <a:noFill/>
                </a:ln>
                <a:effectLst/>
                <a:uLnTx/>
                <a:uFillTx/>
                <a:latin typeface="Corbel" panose="020B0503020204020204" pitchFamily="34" charset="0"/>
              </a:rPr>
              <a:t> parish in Central Subcounty have both the most completed trip rate and cancellation rate due to the high rate of order requests in that region compared to the number of available Drivers</a:t>
            </a:r>
            <a:r>
              <a:rPr kumimoji="0" lang="en-US" sz="1350" b="1" i="0" u="none" strike="noStrike" kern="1200" cap="none" spc="0" normalizeH="0" baseline="0" noProof="0" dirty="0">
                <a:ln>
                  <a:noFill/>
                </a:ln>
                <a:effectLst/>
                <a:uLnTx/>
                <a:uFillTx/>
                <a:latin typeface="Corbel" panose="020B0503020204020204" pitchFamily="34" charset="0"/>
              </a:rPr>
              <a:t>.</a:t>
            </a:r>
            <a:endParaRPr lang="en-US" sz="1350" dirty="0">
              <a:latin typeface="Corbel" panose="020B0503020204020204" pitchFamily="34" charset="0"/>
            </a:endParaRPr>
          </a:p>
          <a:p>
            <a:pPr marL="285750" indent="-285750" algn="just">
              <a:buFont typeface="Arial" panose="020B0604020202020204" pitchFamily="34" charset="0"/>
              <a:buChar char="•"/>
            </a:pPr>
            <a:endParaRPr kumimoji="0" lang="en-US" sz="1350" b="1" i="0" u="none" strike="noStrike" kern="1200" cap="none" spc="0" normalizeH="0" baseline="0" noProof="0" dirty="0">
              <a:ln>
                <a:noFill/>
              </a:ln>
              <a:solidFill>
                <a:srgbClr val="06486E"/>
              </a:solidFill>
              <a:effectLst/>
              <a:uLnTx/>
              <a:uFillTx/>
              <a:latin typeface="Corbel" panose="020B0503020204020204" pitchFamily="34" charset="0"/>
            </a:endParaRPr>
          </a:p>
          <a:p>
            <a:pPr marL="285750" indent="-285750" algn="just">
              <a:buFont typeface="Arial" panose="020B0604020202020204" pitchFamily="34" charset="0"/>
              <a:buChar char="•"/>
            </a:pPr>
            <a:endParaRPr lang="en-US" sz="1350" dirty="0">
              <a:latin typeface="Corbel" panose="020B0503020204020204" pitchFamily="34" charset="0"/>
            </a:endParaRPr>
          </a:p>
          <a:p>
            <a:pPr algn="just"/>
            <a:endParaRPr lang="en-US" sz="1350" dirty="0">
              <a:latin typeface="Corbel" panose="020B0503020204020204" pitchFamily="34" charset="0"/>
            </a:endParaRPr>
          </a:p>
          <a:p>
            <a:pPr marL="285750" indent="-285750" algn="just">
              <a:buFont typeface="Arial" panose="020B0604020202020204" pitchFamily="34" charset="0"/>
              <a:buChar char="•"/>
            </a:pPr>
            <a:endParaRPr kumimoji="0" lang="en-US" sz="1350" b="0" i="0" u="none" strike="noStrike" kern="1200" cap="none" spc="0" normalizeH="0" baseline="0" noProof="0" dirty="0">
              <a:ln>
                <a:noFill/>
              </a:ln>
              <a:solidFill>
                <a:srgbClr val="06486E"/>
              </a:solidFill>
              <a:effectLst/>
              <a:uLnTx/>
              <a:uFillTx/>
              <a:latin typeface="Corbel" panose="020B0503020204020204" pitchFamily="34" charset="0"/>
            </a:endParaRPr>
          </a:p>
          <a:p>
            <a:pPr marL="285750" indent="-285750" algn="just">
              <a:buFont typeface="Arial" panose="020B0604020202020204" pitchFamily="34" charset="0"/>
              <a:buChar char="•"/>
            </a:pPr>
            <a:endParaRPr kumimoji="0" lang="en-US" sz="1350" b="0" i="0" u="none" strike="noStrike" kern="1200" cap="none" spc="0" normalizeH="0" baseline="0" noProof="0" dirty="0">
              <a:ln>
                <a:noFill/>
              </a:ln>
              <a:solidFill>
                <a:srgbClr val="06486E"/>
              </a:solidFill>
              <a:effectLst/>
              <a:uLnTx/>
              <a:uFillTx/>
              <a:latin typeface="Corbel" panose="020B0503020204020204" pitchFamily="34" charset="0"/>
            </a:endParaRPr>
          </a:p>
          <a:p>
            <a:pPr marL="285750" indent="-285750" algn="just">
              <a:buFont typeface="Arial" panose="020B0604020202020204" pitchFamily="34" charset="0"/>
              <a:buChar char="•"/>
            </a:pPr>
            <a:endParaRPr lang="en-US" sz="1350" dirty="0">
              <a:latin typeface="Corbel" panose="020B0503020204020204" pitchFamily="34" charset="0"/>
            </a:endParaRPr>
          </a:p>
        </p:txBody>
      </p:sp>
      <p:sp>
        <p:nvSpPr>
          <p:cNvPr id="8" name="Rectangle 7">
            <a:extLst>
              <a:ext uri="{FF2B5EF4-FFF2-40B4-BE49-F238E27FC236}">
                <a16:creationId xmlns:a16="http://schemas.microsoft.com/office/drawing/2014/main" id="{14ED022C-2E36-4756-A4E8-77B78E4D4A97}"/>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304288235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324" y="1324"/>
                        <a:ext cx="1323" cy="1323"/>
                      </a:xfrm>
                      <a:prstGeom prst="rect">
                        <a:avLst/>
                      </a:prstGeom>
                    </p:spPr>
                  </p:pic>
                </p:oleObj>
              </mc:Fallback>
            </mc:AlternateContent>
          </a:graphicData>
        </a:graphic>
      </p:graphicFrame>
      <p:sp>
        <p:nvSpPr>
          <p:cNvPr id="3" name="Rectangle 2"/>
          <p:cNvSpPr/>
          <p:nvPr/>
        </p:nvSpPr>
        <p:spPr>
          <a:xfrm>
            <a:off x="146570" y="5544020"/>
            <a:ext cx="1544715" cy="11807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 name="Rectangle 3"/>
          <p:cNvSpPr/>
          <p:nvPr/>
        </p:nvSpPr>
        <p:spPr>
          <a:xfrm>
            <a:off x="146570" y="139375"/>
            <a:ext cx="3995004" cy="5539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Additional Information</a:t>
            </a:r>
          </a:p>
        </p:txBody>
      </p:sp>
      <p:sp>
        <p:nvSpPr>
          <p:cNvPr id="6" name="TextBox 5"/>
          <p:cNvSpPr txBox="1"/>
          <p:nvPr/>
        </p:nvSpPr>
        <p:spPr>
          <a:xfrm>
            <a:off x="292608" y="704098"/>
            <a:ext cx="11607544" cy="5441012"/>
          </a:xfrm>
          <a:prstGeom prst="rect">
            <a:avLst/>
          </a:prstGeom>
          <a:noFill/>
        </p:spPr>
        <p:txBody>
          <a:bodyPr wrap="square" lIns="0" tIns="0" rIns="0" bIns="0" rtlCol="0">
            <a:noAutofit/>
          </a:bodyPr>
          <a:lstStyle/>
          <a:p>
            <a:pPr marR="0" lvl="0" algn="just" defTabSz="914400" rtl="0" eaLnBrk="1" fontAlgn="auto" latinLnBrk="0" hangingPunct="1">
              <a:lnSpc>
                <a:spcPct val="150000"/>
              </a:lnSpc>
              <a:spcBef>
                <a:spcPts val="0"/>
              </a:spcBef>
              <a:spcAft>
                <a:spcPts val="0"/>
              </a:spcAft>
              <a:buClrTx/>
              <a:buSzTx/>
              <a:tabLst/>
              <a:defRPr/>
            </a:pPr>
            <a:r>
              <a:rPr kumimoji="0" lang="en-US" sz="13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In order to derive more insights from the data provided, highlighted below are some (not limited to) additional data points that could help understand </a:t>
            </a:r>
            <a:r>
              <a:rPr kumimoji="0" lang="en-US" sz="1350" b="0" i="0" u="none" strike="noStrike" kern="1200" cap="none" spc="0" normalizeH="0" baseline="0" noProof="0" dirty="0" err="1">
                <a:ln>
                  <a:noFill/>
                </a:ln>
                <a:solidFill>
                  <a:srgbClr val="262626"/>
                </a:solidFill>
                <a:effectLst/>
                <a:uLnTx/>
                <a:uFillTx/>
                <a:latin typeface="Corbel" panose="020B0503020204020204" pitchFamily="34" charset="0"/>
                <a:ea typeface="+mn-ea"/>
                <a:cs typeface="+mn-cs"/>
              </a:rPr>
              <a:t>Boda</a:t>
            </a:r>
            <a:r>
              <a:rPr kumimoji="0" lang="en-US" sz="13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request cancellation rates better: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50" dirty="0">
              <a:solidFill>
                <a:srgbClr val="262626"/>
              </a:solidFill>
              <a:latin typeface="Corbel" panose="020B0503020204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Customer comment before request cancellation: This will enhance the ability to better understand what drives most requests cancellation and will enable proper interventions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350" dirty="0">
                <a:solidFill>
                  <a:srgbClr val="262626"/>
                </a:solidFill>
                <a:latin typeface="Corbel" panose="020B0503020204020204" pitchFamily="34" charset="0"/>
              </a:rPr>
              <a:t>Longitude and Longitude of Passenger and Driver at the point of order request: This will enable SafeBoda to also understand, and track based on </a:t>
            </a:r>
            <a:r>
              <a:rPr lang="en-US" sz="1350" dirty="0" err="1">
                <a:solidFill>
                  <a:srgbClr val="262626"/>
                </a:solidFill>
                <a:latin typeface="Corbel" panose="020B0503020204020204" pitchFamily="34" charset="0"/>
              </a:rPr>
              <a:t>Boda</a:t>
            </a:r>
            <a:r>
              <a:rPr lang="en-US" sz="1350" dirty="0">
                <a:solidFill>
                  <a:srgbClr val="262626"/>
                </a:solidFill>
                <a:latin typeface="Corbel" panose="020B0503020204020204" pitchFamily="34" charset="0"/>
              </a:rPr>
              <a:t> activities around the Driver’s location as to better provide possible answers to why a Driver was not able to make up quickly to a </a:t>
            </a:r>
            <a:r>
              <a:rPr lang="en-US" sz="1350" dirty="0" err="1">
                <a:solidFill>
                  <a:srgbClr val="262626"/>
                </a:solidFill>
                <a:latin typeface="Corbel" panose="020B0503020204020204" pitchFamily="34" charset="0"/>
              </a:rPr>
              <a:t>Boda</a:t>
            </a:r>
            <a:r>
              <a:rPr lang="en-US" sz="1350" dirty="0">
                <a:solidFill>
                  <a:srgbClr val="262626"/>
                </a:solidFill>
                <a:latin typeface="Corbel" panose="020B0503020204020204" pitchFamily="34" charset="0"/>
              </a:rPr>
              <a:t> request</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Lon</a:t>
            </a:r>
            <a:r>
              <a:rPr lang="en-US" sz="1350" dirty="0" err="1">
                <a:solidFill>
                  <a:srgbClr val="262626"/>
                </a:solidFill>
                <a:latin typeface="Corbel" panose="020B0503020204020204" pitchFamily="34" charset="0"/>
              </a:rPr>
              <a:t>gitude</a:t>
            </a:r>
            <a:r>
              <a:rPr lang="en-US" sz="1350" dirty="0">
                <a:solidFill>
                  <a:srgbClr val="262626"/>
                </a:solidFill>
                <a:latin typeface="Corbel" panose="020B0503020204020204" pitchFamily="34" charset="0"/>
              </a:rPr>
              <a:t> and Latitude of Customer’s destination after a successful </a:t>
            </a:r>
            <a:r>
              <a:rPr lang="en-US" sz="1350" dirty="0" err="1">
                <a:solidFill>
                  <a:srgbClr val="262626"/>
                </a:solidFill>
                <a:latin typeface="Corbel" panose="020B0503020204020204" pitchFamily="34" charset="0"/>
              </a:rPr>
              <a:t>dropoff</a:t>
            </a:r>
            <a:r>
              <a:rPr lang="en-US" sz="1350" dirty="0">
                <a:solidFill>
                  <a:srgbClr val="262626"/>
                </a:solidFill>
                <a:latin typeface="Corbel" panose="020B0503020204020204" pitchFamily="34" charset="0"/>
              </a:rPr>
              <a:t>: This will enable SafeBoda to effectively assign Passengers to Drivers as some Drivers do have preferences for some specific locations</a:t>
            </a:r>
            <a:endParaRPr kumimoji="0" lang="en-US" sz="13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endParaRPr>
          </a:p>
        </p:txBody>
      </p:sp>
      <p:sp>
        <p:nvSpPr>
          <p:cNvPr id="8" name="Rectangle 7">
            <a:extLst>
              <a:ext uri="{FF2B5EF4-FFF2-40B4-BE49-F238E27FC236}">
                <a16:creationId xmlns:a16="http://schemas.microsoft.com/office/drawing/2014/main" id="{14ED022C-2E36-4756-A4E8-77B78E4D4A97}"/>
              </a:ext>
            </a:extLst>
          </p:cNvPr>
          <p:cNvSpPr/>
          <p:nvPr/>
        </p:nvSpPr>
        <p:spPr>
          <a:xfrm>
            <a:off x="226007" y="6595465"/>
            <a:ext cx="3969494"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0000"/>
                </a:solidFill>
                <a:effectLst/>
                <a:uLnTx/>
                <a:uFillTx/>
                <a:latin typeface="Corbel" panose="020B0503020204020204" pitchFamily="34" charset="0"/>
                <a:ea typeface="+mn-ea"/>
                <a:cs typeface="+mn-cs"/>
              </a:rPr>
              <a:t>The analysis  is based on  a 7-days sample of SafeBoda order requests </a:t>
            </a:r>
            <a:endParaRPr kumimoji="0" lang="en-US" sz="8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420932690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t="-9000" b="-9000"/>
          </a:stretch>
        </a:blip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661446D-CCF1-4945-8E17-9193E3122F63}"/>
              </a:ext>
            </a:extLst>
          </p:cNvPr>
          <p:cNvGraphicFramePr>
            <a:graphicFrameLocks noChangeAspect="1"/>
          </p:cNvGraphicFramePr>
          <p:nvPr>
            <p:custDataLst>
              <p:tags r:id="rId1"/>
            </p:custDataLst>
            <p:extLst>
              <p:ext uri="{D42A27DB-BD31-4B8C-83A1-F6EECF244321}">
                <p14:modId xmlns:p14="http://schemas.microsoft.com/office/powerpoint/2010/main" val="1448152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le 2">
            <a:extLst>
              <a:ext uri="{FF2B5EF4-FFF2-40B4-BE49-F238E27FC236}">
                <a16:creationId xmlns:a16="http://schemas.microsoft.com/office/drawing/2014/main" id="{9D8361CF-0D76-4844-9CEA-377098A054A5}"/>
              </a:ext>
            </a:extLst>
          </p:cNvPr>
          <p:cNvSpPr txBox="1">
            <a:spLocks/>
          </p:cNvSpPr>
          <p:nvPr/>
        </p:nvSpPr>
        <p:spPr>
          <a:xfrm>
            <a:off x="180905" y="2433426"/>
            <a:ext cx="3486220" cy="1661963"/>
          </a:xfrm>
          <a:prstGeom prst="rect">
            <a:avLst/>
          </a:prstGeom>
          <a:noFill/>
          <a:ln>
            <a:noFill/>
          </a:ln>
        </p:spPr>
        <p:txBody>
          <a:bodyPr vert="horz"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929292"/>
              </a:buClr>
              <a:buFont typeface="Calibri"/>
              <a:buNone/>
              <a:defRPr sz="4267" b="0" i="0" u="none" strike="noStrike" cap="none">
                <a:solidFill>
                  <a:srgbClr val="929292"/>
                </a:solidFill>
                <a:latin typeface="Calibri"/>
                <a:ea typeface="Calibri"/>
                <a:cs typeface="Calibri"/>
                <a:sym typeface="Calibri"/>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pPr marL="0" marR="0" lvl="0" indent="0" algn="ctr" defTabSz="914400" rtl="0" eaLnBrk="1" fontAlgn="auto" latinLnBrk="0" hangingPunct="1">
              <a:lnSpc>
                <a:spcPct val="100000"/>
              </a:lnSpc>
              <a:spcBef>
                <a:spcPts val="0"/>
              </a:spcBef>
              <a:spcAft>
                <a:spcPts val="0"/>
              </a:spcAft>
              <a:buClr>
                <a:srgbClr val="929292"/>
              </a:buClr>
              <a:buSzTx/>
              <a:buFont typeface="Calibri"/>
              <a:buNone/>
              <a:tabLst/>
              <a:defRPr/>
            </a:pPr>
            <a:r>
              <a:rPr kumimoji="0" lang="en-US" sz="5400" b="1" i="0" u="none" strike="noStrike" kern="0" cap="none" spc="0" normalizeH="0" baseline="0" noProof="0" dirty="0">
                <a:ln>
                  <a:noFill/>
                </a:ln>
                <a:solidFill>
                  <a:schemeClr val="accent6">
                    <a:lumMod val="75000"/>
                  </a:schemeClr>
                </a:solidFill>
                <a:effectLst/>
                <a:uLnTx/>
                <a:uFillTx/>
                <a:latin typeface="Corbel" panose="020B0503020204020204" pitchFamily="34" charset="0"/>
                <a:cs typeface="Calibri"/>
                <a:sym typeface="Calibri"/>
              </a:rPr>
              <a:t>Thank you</a:t>
            </a:r>
          </a:p>
        </p:txBody>
      </p:sp>
      <p:pic>
        <p:nvPicPr>
          <p:cNvPr id="6" name="Picture 5" descr="A close-up of a logo&#10;&#10;Description automatically generated with medium confidence">
            <a:extLst>
              <a:ext uri="{FF2B5EF4-FFF2-40B4-BE49-F238E27FC236}">
                <a16:creationId xmlns:a16="http://schemas.microsoft.com/office/drawing/2014/main" id="{6BE5D7F1-2155-41FD-83EC-21BBDB57EC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6867" y="70157"/>
            <a:ext cx="1044228" cy="1193718"/>
          </a:xfrm>
          <a:prstGeom prst="rect">
            <a:avLst/>
          </a:prstGeom>
        </p:spPr>
      </p:pic>
      <p:pic>
        <p:nvPicPr>
          <p:cNvPr id="7" name="Picture 6" descr="Logo&#10;&#10;Description automatically generated">
            <a:extLst>
              <a:ext uri="{FF2B5EF4-FFF2-40B4-BE49-F238E27FC236}">
                <a16:creationId xmlns:a16="http://schemas.microsoft.com/office/drawing/2014/main" id="{985D071B-970D-463F-8E1C-BD0DD3F51E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9887" y="2598019"/>
            <a:ext cx="8141208" cy="1661962"/>
          </a:xfrm>
          <a:prstGeom prst="rect">
            <a:avLst/>
          </a:prstGeom>
        </p:spPr>
      </p:pic>
    </p:spTree>
    <p:extLst>
      <p:ext uri="{BB962C8B-B14F-4D97-AF65-F5344CB8AC3E}">
        <p14:creationId xmlns:p14="http://schemas.microsoft.com/office/powerpoint/2010/main" val="270441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5EC1E59-E791-4F3C-A8A3-F76CFBAF1E45}"/>
              </a:ext>
            </a:extLst>
          </p:cNvPr>
          <p:cNvGraphicFramePr>
            <a:graphicFrameLocks noChangeAspect="1"/>
          </p:cNvGraphicFramePr>
          <p:nvPr>
            <p:custDataLst>
              <p:tags r:id="rId1"/>
            </p:custDataLst>
            <p:extLst>
              <p:ext uri="{D42A27DB-BD31-4B8C-83A1-F6EECF244321}">
                <p14:modId xmlns:p14="http://schemas.microsoft.com/office/powerpoint/2010/main" val="20616122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4" name="Object 3" hidden="1">
                        <a:extLst>
                          <a:ext uri="{FF2B5EF4-FFF2-40B4-BE49-F238E27FC236}">
                            <a16:creationId xmlns:a16="http://schemas.microsoft.com/office/drawing/2014/main" id="{15EC1E59-E791-4F3C-A8A3-F76CFBAF1E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2">
            <a:extLst>
              <a:ext uri="{FF2B5EF4-FFF2-40B4-BE49-F238E27FC236}">
                <a16:creationId xmlns:a16="http://schemas.microsoft.com/office/drawing/2014/main" id="{840D4A7E-A657-4500-B3D6-95B60AA03ED9}"/>
              </a:ext>
            </a:extLst>
          </p:cNvPr>
          <p:cNvSpPr>
            <a:spLocks noGrp="1"/>
          </p:cNvSpPr>
          <p:nvPr>
            <p:ph type="title"/>
          </p:nvPr>
        </p:nvSpPr>
        <p:spPr>
          <a:xfrm>
            <a:off x="2043513" y="2249477"/>
            <a:ext cx="6508620" cy="1661963"/>
          </a:xfrm>
        </p:spPr>
        <p:txBody>
          <a:bodyPr vert="horz"/>
          <a:lstStyle/>
          <a:p>
            <a:pPr algn="ctr"/>
            <a:r>
              <a:rPr lang="en-US" sz="4800" b="1" dirty="0">
                <a:solidFill>
                  <a:schemeClr val="bg1"/>
                </a:solidFill>
                <a:latin typeface="Corbel" panose="020B0503020204020204" pitchFamily="34" charset="0"/>
              </a:rPr>
              <a:t>Part 1:</a:t>
            </a:r>
            <a:br>
              <a:rPr lang="en-US" sz="4800" b="1" dirty="0">
                <a:solidFill>
                  <a:schemeClr val="bg1"/>
                </a:solidFill>
                <a:latin typeface="Corbel" panose="020B0503020204020204" pitchFamily="34" charset="0"/>
              </a:rPr>
            </a:br>
            <a:r>
              <a:rPr lang="en-US" sz="4800" b="1" dirty="0">
                <a:solidFill>
                  <a:schemeClr val="bg1"/>
                </a:solidFill>
                <a:latin typeface="Corbel" panose="020B0503020204020204" pitchFamily="34" charset="0"/>
              </a:rPr>
              <a:t>Passenger Analytics</a:t>
            </a:r>
          </a:p>
        </p:txBody>
      </p:sp>
      <p:sp>
        <p:nvSpPr>
          <p:cNvPr id="6" name="Title 2">
            <a:extLst>
              <a:ext uri="{FF2B5EF4-FFF2-40B4-BE49-F238E27FC236}">
                <a16:creationId xmlns:a16="http://schemas.microsoft.com/office/drawing/2014/main" id="{0B0BF7FB-C9C1-4719-AC25-1B171F540CB2}"/>
              </a:ext>
            </a:extLst>
          </p:cNvPr>
          <p:cNvSpPr txBox="1">
            <a:spLocks/>
          </p:cNvSpPr>
          <p:nvPr/>
        </p:nvSpPr>
        <p:spPr>
          <a:xfrm>
            <a:off x="2841690" y="2411021"/>
            <a:ext cx="6508620" cy="1661963"/>
          </a:xfrm>
          <a:prstGeom prst="rect">
            <a:avLst/>
          </a:prstGeom>
          <a:noFill/>
          <a:ln>
            <a:noFill/>
          </a:ln>
        </p:spPr>
        <p:txBody>
          <a:bodyPr vert="horz"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929292"/>
              </a:buClr>
              <a:buFont typeface="Calibri"/>
              <a:buNone/>
              <a:defRPr sz="4267" b="0" i="0" u="none" strike="noStrike" cap="none">
                <a:solidFill>
                  <a:srgbClr val="929292"/>
                </a:solidFill>
                <a:latin typeface="Calibri"/>
                <a:ea typeface="Calibri"/>
                <a:cs typeface="Calibri"/>
                <a:sym typeface="Calibri"/>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pPr algn="ctr"/>
            <a:r>
              <a:rPr lang="en-US" sz="4800" b="1" kern="0" dirty="0">
                <a:solidFill>
                  <a:schemeClr val="tx1"/>
                </a:solidFill>
                <a:latin typeface="Corbel" panose="020B0503020204020204" pitchFamily="34" charset="0"/>
              </a:rPr>
              <a:t>Part 1:</a:t>
            </a:r>
            <a:br>
              <a:rPr lang="en-US" sz="4800" b="1" kern="0" dirty="0">
                <a:solidFill>
                  <a:schemeClr val="tx1"/>
                </a:solidFill>
                <a:latin typeface="Corbel" panose="020B0503020204020204" pitchFamily="34" charset="0"/>
              </a:rPr>
            </a:br>
            <a:r>
              <a:rPr lang="en-US" sz="4800" b="1" kern="0" dirty="0">
                <a:solidFill>
                  <a:schemeClr val="tx1"/>
                </a:solidFill>
                <a:latin typeface="Corbel" panose="020B0503020204020204" pitchFamily="34" charset="0"/>
              </a:rPr>
              <a:t>Passenger Analytics</a:t>
            </a:r>
          </a:p>
        </p:txBody>
      </p:sp>
    </p:spTree>
    <p:extLst>
      <p:ext uri="{BB962C8B-B14F-4D97-AF65-F5344CB8AC3E}">
        <p14:creationId xmlns:p14="http://schemas.microsoft.com/office/powerpoint/2010/main" val="96964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987246787"/>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sp>
        <p:nvSpPr>
          <p:cNvPr id="23" name="TextBox 22"/>
          <p:cNvSpPr txBox="1"/>
          <p:nvPr/>
        </p:nvSpPr>
        <p:spPr>
          <a:xfrm>
            <a:off x="175884" y="702131"/>
            <a:ext cx="11908686" cy="1066346"/>
          </a:xfrm>
          <a:prstGeom prst="rect">
            <a:avLst/>
          </a:prstGeom>
          <a:noFill/>
        </p:spPr>
        <p:txBody>
          <a:bodyPr wrap="square" lIns="0" tIns="0" rIns="0" bIns="0" rtlCol="0">
            <a:no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Corbel" panose="020B0503020204020204" pitchFamily="34" charset="0"/>
                <a:ea typeface="+mn-ea"/>
                <a:cs typeface="+mn-cs"/>
              </a:rPr>
              <a:t>In the 7 days period (11</a:t>
            </a:r>
            <a:r>
              <a:rPr kumimoji="0" lang="en-US" sz="1200" b="0" i="0" u="none" strike="noStrike" kern="1200" cap="none" spc="0" normalizeH="0" baseline="30000" noProof="0" dirty="0">
                <a:ln>
                  <a:noFill/>
                </a:ln>
                <a:effectLst/>
                <a:uLnTx/>
                <a:uFillTx/>
                <a:latin typeface="Corbel" panose="020B0503020204020204" pitchFamily="34" charset="0"/>
                <a:ea typeface="+mn-ea"/>
                <a:cs typeface="+mn-cs"/>
              </a:rPr>
              <a:t>th</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January 2020 –  17</a:t>
            </a:r>
            <a:r>
              <a:rPr kumimoji="0" lang="en-US" sz="1200" b="0" i="0" u="none" strike="noStrike" kern="1200" cap="none" spc="0" normalizeH="0" baseline="30000" noProof="0" dirty="0">
                <a:ln>
                  <a:noFill/>
                </a:ln>
                <a:effectLst/>
                <a:uLnTx/>
                <a:uFillTx/>
                <a:latin typeface="Corbel" panose="020B0503020204020204" pitchFamily="34" charset="0"/>
                <a:ea typeface="+mn-ea"/>
                <a:cs typeface="+mn-cs"/>
              </a:rPr>
              <a:t>th</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January 2020),  ~</a:t>
            </a:r>
            <a:r>
              <a:rPr lang="en-US" sz="1200" dirty="0">
                <a:latin typeface="Corbel" panose="020B0503020204020204" pitchFamily="34" charset="0"/>
              </a:rPr>
              <a:t>83</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k unique </a:t>
            </a:r>
            <a:r>
              <a:rPr lang="en-US" sz="1200" dirty="0">
                <a:latin typeface="Corbel" panose="020B0503020204020204" pitchFamily="34" charset="0"/>
              </a:rPr>
              <a:t>passengers</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a:t>
            </a:r>
            <a:r>
              <a:rPr lang="en-US" sz="1200" dirty="0">
                <a:latin typeface="Corbel" panose="020B0503020204020204" pitchFamily="34" charset="0"/>
              </a:rPr>
              <a:t>performed </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order request using the SafeBoda App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Corbel" panose="020B0503020204020204" pitchFamily="34" charset="0"/>
              </a:rPr>
              <a:t>65</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a:t>
            </a:r>
            <a:r>
              <a:rPr lang="en-US" sz="1200" dirty="0">
                <a:latin typeface="Corbel" panose="020B0503020204020204" pitchFamily="34" charset="0"/>
              </a:rPr>
              <a:t>54</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K) of the Passengers </a:t>
            </a:r>
            <a:r>
              <a:rPr lang="en-US" sz="1200" dirty="0">
                <a:latin typeface="Corbel" panose="020B0503020204020204" pitchFamily="34" charset="0"/>
              </a:rPr>
              <a:t>have not cancelled their trips within the 7-days period, 12% (~10K) Passengers have not completed any trip in the 7-days period while 23% of the Passenger base have experienced both completed trips and cancelled request</a:t>
            </a: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Corbel" panose="020B0503020204020204" pitchFamily="34" charset="0"/>
              </a:rPr>
              <a:t>Passengers that have not cancelled any order request contributed to 50% of Completed trips in the 7-days period</a:t>
            </a: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p:txBody>
      </p:sp>
      <p:graphicFrame>
        <p:nvGraphicFramePr>
          <p:cNvPr id="242" name="Chart 241">
            <a:extLst>
              <a:ext uri="{FF2B5EF4-FFF2-40B4-BE49-F238E27FC236}">
                <a16:creationId xmlns:a16="http://schemas.microsoft.com/office/drawing/2014/main" id="{9BDE9BB4-22C1-4281-B323-8DBA22C97003}"/>
              </a:ext>
            </a:extLst>
          </p:cNvPr>
          <p:cNvGraphicFramePr/>
          <p:nvPr>
            <p:custDataLst>
              <p:tags r:id="rId3"/>
            </p:custDataLst>
            <p:extLst>
              <p:ext uri="{D42A27DB-BD31-4B8C-83A1-F6EECF244321}">
                <p14:modId xmlns:p14="http://schemas.microsoft.com/office/powerpoint/2010/main" val="2844121153"/>
              </p:ext>
            </p:extLst>
          </p:nvPr>
        </p:nvGraphicFramePr>
        <p:xfrm>
          <a:off x="-582613" y="3519488"/>
          <a:ext cx="4183062" cy="819150"/>
        </p:xfrm>
        <a:graphic>
          <a:graphicData uri="http://schemas.openxmlformats.org/drawingml/2006/chart">
            <c:chart xmlns:c="http://schemas.openxmlformats.org/drawingml/2006/chart" xmlns:r="http://schemas.openxmlformats.org/officeDocument/2006/relationships" r:id="rId24"/>
          </a:graphicData>
        </a:graphic>
      </p:graphicFrame>
      <p:sp>
        <p:nvSpPr>
          <p:cNvPr id="378" name="Rectangle 377" hidden="1">
            <a:extLst>
              <a:ext uri="{FF2B5EF4-FFF2-40B4-BE49-F238E27FC236}">
                <a16:creationId xmlns:a16="http://schemas.microsoft.com/office/drawing/2014/main" id="{C915A44F-B055-4850-8AAF-E370EDC8D04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aphicFrame>
        <p:nvGraphicFramePr>
          <p:cNvPr id="264" name="Chart 263">
            <a:extLst>
              <a:ext uri="{FF2B5EF4-FFF2-40B4-BE49-F238E27FC236}">
                <a16:creationId xmlns:a16="http://schemas.microsoft.com/office/drawing/2014/main" id="{6FCBFBFB-9CB8-4846-AFD3-D6CCA4AAE85E}"/>
              </a:ext>
            </a:extLst>
          </p:cNvPr>
          <p:cNvGraphicFramePr/>
          <p:nvPr>
            <p:custDataLst>
              <p:tags r:id="rId4"/>
            </p:custDataLst>
            <p:extLst>
              <p:ext uri="{D42A27DB-BD31-4B8C-83A1-F6EECF244321}">
                <p14:modId xmlns:p14="http://schemas.microsoft.com/office/powerpoint/2010/main" val="1268716706"/>
              </p:ext>
            </p:extLst>
          </p:nvPr>
        </p:nvGraphicFramePr>
        <p:xfrm>
          <a:off x="4551363" y="2501900"/>
          <a:ext cx="2276475" cy="2736850"/>
        </p:xfrm>
        <a:graphic>
          <a:graphicData uri="http://schemas.openxmlformats.org/drawingml/2006/chart">
            <c:chart xmlns:c="http://schemas.openxmlformats.org/drawingml/2006/chart" xmlns:r="http://schemas.openxmlformats.org/officeDocument/2006/relationships" r:id="rId25"/>
          </a:graphicData>
        </a:graphic>
      </p:graphicFrame>
      <p:sp>
        <p:nvSpPr>
          <p:cNvPr id="111" name="Rectangle 110">
            <a:extLst>
              <a:ext uri="{FF2B5EF4-FFF2-40B4-BE49-F238E27FC236}">
                <a16:creationId xmlns:a16="http://schemas.microsoft.com/office/drawing/2014/main" id="{5C27D36A-2C67-49B6-99B8-0523AA750057}"/>
              </a:ext>
            </a:extLst>
          </p:cNvPr>
          <p:cNvSpPr/>
          <p:nvPr>
            <p:custDataLst>
              <p:tags r:id="rId5"/>
            </p:custDataLst>
          </p:nvPr>
        </p:nvSpPr>
        <p:spPr bwMode="auto">
          <a:xfrm>
            <a:off x="2976563" y="3779838"/>
            <a:ext cx="131762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90E4110C-96C7-417A-80FC-F896D62F5566}" type="datetime'Not'''''' onl''''''y ''''''''C''omp''le''''''''''ted'''''''">
              <a:rPr lang="en-US" altLang="en-US" sz="1200" b="1" smtClean="0">
                <a:solidFill>
                  <a:srgbClr val="06486E"/>
                </a:solidFill>
                <a:latin typeface="Corbel" panose="020B0503020204020204" pitchFamily="34" charset="0"/>
              </a:rPr>
              <a:pPr/>
              <a:t>Not only Completed</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55" name="Rectangle 54">
            <a:extLst>
              <a:ext uri="{FF2B5EF4-FFF2-40B4-BE49-F238E27FC236}">
                <a16:creationId xmlns:a16="http://schemas.microsoft.com/office/drawing/2014/main" id="{BAF2D333-C627-4E19-90A5-4A5994B88C6F}"/>
              </a:ext>
            </a:extLst>
          </p:cNvPr>
          <p:cNvSpPr/>
          <p:nvPr>
            <p:custDataLst>
              <p:tags r:id="rId6"/>
            </p:custDataLst>
          </p:nvPr>
        </p:nvSpPr>
        <p:spPr bwMode="gray">
          <a:xfrm>
            <a:off x="5248275" y="2930524"/>
            <a:ext cx="884238" cy="1651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38FEB0C6-B237-44C6-B278-3D6597FC453E}" type="datetime'''''5''''''''''''4'',''''''''''''''''''''''''1''''''39'''''">
              <a:rPr lang="en-US" altLang="en-US" sz="1200" b="1" smtClean="0">
                <a:solidFill>
                  <a:schemeClr val="tx2"/>
                </a:solidFill>
                <a:latin typeface="Corbel" panose="020B0503020204020204" pitchFamily="34" charset="0"/>
              </a:rPr>
              <a:pPr/>
              <a:t>54,139</a:t>
            </a:fld>
            <a:r>
              <a:rPr lang="en-US" altLang="en-US" sz="1200" b="1">
                <a:solidFill>
                  <a:schemeClr val="tx2"/>
                </a:solidFill>
                <a:latin typeface="Corbel" panose="020B0503020204020204" pitchFamily="34" charset="0"/>
                <a:sym typeface="Corbel" panose="020B0503020204020204" pitchFamily="34" charset="0"/>
              </a:rPr>
              <a:t> (</a:t>
            </a:r>
            <a:fld id="{6490927D-C1C5-4F95-AE24-C21B5ECC91E4}" type="datetime'''''''''''65''''%'''''''''''''''''''''''''''">
              <a:rPr lang="en-US" altLang="en-US" sz="1200" b="1" smtClean="0">
                <a:solidFill>
                  <a:schemeClr val="tx2"/>
                </a:solidFill>
                <a:latin typeface="Corbel" panose="020B0503020204020204" pitchFamily="34" charset="0"/>
              </a:rPr>
              <a:pPr/>
              <a:t>65%</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110" name="Rectangle 109">
            <a:extLst>
              <a:ext uri="{FF2B5EF4-FFF2-40B4-BE49-F238E27FC236}">
                <a16:creationId xmlns:a16="http://schemas.microsoft.com/office/drawing/2014/main" id="{234B46E2-9ED9-4D96-98C9-FEFFE0CCACC2}"/>
              </a:ext>
            </a:extLst>
          </p:cNvPr>
          <p:cNvSpPr/>
          <p:nvPr>
            <p:custDataLst>
              <p:tags r:id="rId7"/>
            </p:custDataLst>
          </p:nvPr>
        </p:nvSpPr>
        <p:spPr bwMode="gray">
          <a:xfrm>
            <a:off x="4559299" y="3787774"/>
            <a:ext cx="889000" cy="165100"/>
          </a:xfrm>
          <a:prstGeom prst="rect">
            <a:avLst/>
          </a:prstGeom>
          <a:solidFill>
            <a:schemeClr val="accent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1D0DCF97-585F-4200-945F-DF61CEA83AD3}" type="datetime'1''''''''''8,''''''9''''''''''6''''3'''''''''''''''''''">
              <a:rPr lang="en-US" altLang="en-US" sz="1200" b="1" smtClean="0">
                <a:solidFill>
                  <a:schemeClr val="tx1"/>
                </a:solidFill>
                <a:latin typeface="Corbel" panose="020B0503020204020204" pitchFamily="34" charset="0"/>
              </a:rPr>
              <a:pPr/>
              <a:t>18,963</a:t>
            </a:fld>
            <a:r>
              <a:rPr kumimoji="0" lang="en-US" altLang="en-US" sz="1200" b="1" i="0" u="none" strike="noStrike" kern="1200" cap="none" spc="0" normalizeH="0" baseline="0" noProof="0" dirty="0">
                <a:ln>
                  <a:noFill/>
                </a:ln>
                <a:solidFill>
                  <a:schemeClr val="tx1"/>
                </a:solidFill>
                <a:effectLst/>
                <a:uLnTx/>
                <a:uFillTx/>
                <a:latin typeface="Corbel" panose="020B0503020204020204" pitchFamily="34" charset="0"/>
                <a:sym typeface="Corbel" panose="020B0503020204020204" pitchFamily="34" charset="0"/>
              </a:rPr>
              <a:t> (</a:t>
            </a:r>
            <a:fld id="{50E497F7-3CD3-4E8F-8A0F-73DD7144ED60}" type="datetime'''''''''''2''''3''''''''''''''''''''''''''''''''''''''%'''''''">
              <a:rPr lang="en-US" altLang="en-US" sz="1200" b="1" smtClean="0">
                <a:solidFill>
                  <a:schemeClr val="tx1"/>
                </a:solidFill>
                <a:latin typeface="Corbel" panose="020B0503020204020204" pitchFamily="34" charset="0"/>
              </a:rPr>
              <a:pPr/>
              <a:t>23%</a:t>
            </a:fld>
            <a:r>
              <a:rPr kumimoji="0" lang="en-US" sz="1200" b="1" i="0" u="none" strike="noStrike" kern="1200" cap="none" spc="0" normalizeH="0" baseline="0" noProof="0" dirty="0">
                <a:ln>
                  <a:noFill/>
                </a:ln>
                <a:solidFill>
                  <a:schemeClr val="tx1"/>
                </a:solidFill>
                <a:effectLst/>
                <a:uLnTx/>
                <a:uFillTx/>
                <a:latin typeface="Corbel" panose="020B0503020204020204" pitchFamily="34" charset="0"/>
                <a:sym typeface="Corbel" panose="020B0503020204020204" pitchFamily="34" charset="0"/>
              </a:rPr>
              <a:t>)</a:t>
            </a:r>
          </a:p>
        </p:txBody>
      </p:sp>
      <p:sp>
        <p:nvSpPr>
          <p:cNvPr id="109" name="Rectangle 108">
            <a:extLst>
              <a:ext uri="{FF2B5EF4-FFF2-40B4-BE49-F238E27FC236}">
                <a16:creationId xmlns:a16="http://schemas.microsoft.com/office/drawing/2014/main" id="{4BB9FFB6-D0D5-41EF-BFD8-DC7C68B928F1}"/>
              </a:ext>
            </a:extLst>
          </p:cNvPr>
          <p:cNvSpPr/>
          <p:nvPr>
            <p:custDataLst>
              <p:tags r:id="rId8"/>
            </p:custDataLst>
          </p:nvPr>
        </p:nvSpPr>
        <p:spPr bwMode="auto">
          <a:xfrm>
            <a:off x="3254375" y="2922588"/>
            <a:ext cx="103981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1F51528F-C5C0-4059-8120-251CC6D70545}" type="datetime'Co''''m''''''''''''''pl''''''et''''''''''''ed o''n''''''ly'''">
              <a:rPr lang="en-US" altLang="en-US" sz="1200" b="1" smtClean="0">
                <a:solidFill>
                  <a:srgbClr val="06486E"/>
                </a:solidFill>
                <a:latin typeface="Corbel" panose="020B0503020204020204" pitchFamily="34" charset="0"/>
              </a:rPr>
              <a:pPr/>
              <a:t>Completed only</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99" name="Rectangle 98">
            <a:extLst>
              <a:ext uri="{FF2B5EF4-FFF2-40B4-BE49-F238E27FC236}">
                <a16:creationId xmlns:a16="http://schemas.microsoft.com/office/drawing/2014/main" id="{6925BFF0-CE9C-4134-A9FB-0EE251CF173A}"/>
              </a:ext>
            </a:extLst>
          </p:cNvPr>
          <p:cNvSpPr/>
          <p:nvPr>
            <p:custDataLst>
              <p:tags r:id="rId9"/>
            </p:custDataLst>
          </p:nvPr>
        </p:nvSpPr>
        <p:spPr bwMode="gray">
          <a:xfrm>
            <a:off x="4414838" y="4645024"/>
            <a:ext cx="819150" cy="165100"/>
          </a:xfrm>
          <a:prstGeom prst="rect">
            <a:avLst/>
          </a:prstGeom>
          <a:solidFill>
            <a:srgbClr val="FF000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210BC33D-F4A6-487B-9BA8-1CE57AC2AF14}" type="datetime'''''''''9'''''''''''''''''''''''''',''''''''76''6'''''''''''">
              <a:rPr lang="en-US" altLang="en-US" sz="1200" b="1" smtClean="0">
                <a:solidFill>
                  <a:schemeClr val="tx2"/>
                </a:solidFill>
                <a:latin typeface="Corbel" panose="020B0503020204020204" pitchFamily="34" charset="0"/>
              </a:rPr>
              <a:pPr/>
              <a:t>9,766</a:t>
            </a:fld>
            <a:r>
              <a:rPr lang="en-US" altLang="en-US" sz="1200" b="1">
                <a:solidFill>
                  <a:schemeClr val="tx2"/>
                </a:solidFill>
                <a:latin typeface="Corbel" panose="020B0503020204020204" pitchFamily="34" charset="0"/>
                <a:sym typeface="Corbel" panose="020B0503020204020204" pitchFamily="34" charset="0"/>
              </a:rPr>
              <a:t> (</a:t>
            </a:r>
            <a:fld id="{75174830-EE16-4690-AECB-8F100DAEBF79}" type="datetime'''''1''''''''''''''''''''''''''''2''''%'''''''''''''''''''''">
              <a:rPr lang="en-US" altLang="en-US" sz="1200" b="1" smtClean="0">
                <a:solidFill>
                  <a:schemeClr val="tx2"/>
                </a:solidFill>
                <a:latin typeface="Corbel" panose="020B0503020204020204" pitchFamily="34" charset="0"/>
              </a:rPr>
              <a:pPr/>
              <a:t>12%</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87" name="Rectangle 86">
            <a:extLst>
              <a:ext uri="{FF2B5EF4-FFF2-40B4-BE49-F238E27FC236}">
                <a16:creationId xmlns:a16="http://schemas.microsoft.com/office/drawing/2014/main" id="{0FF1873F-E1AF-4F18-B34A-41AAA48AD5B4}"/>
              </a:ext>
            </a:extLst>
          </p:cNvPr>
          <p:cNvSpPr/>
          <p:nvPr>
            <p:custDataLst>
              <p:tags r:id="rId10"/>
            </p:custDataLst>
          </p:nvPr>
        </p:nvSpPr>
        <p:spPr bwMode="auto">
          <a:xfrm>
            <a:off x="3343275" y="4637088"/>
            <a:ext cx="950913"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FEA9199D-12A9-4960-9FBE-DA10D31CCA9C}" type="datetime'''''''Ca''''n''''''''''''ce''''''''lle''''''d ''o''n''''ly'">
              <a:rPr lang="en-US" altLang="en-US" sz="1200" b="1" smtClean="0">
                <a:solidFill>
                  <a:srgbClr val="06486E"/>
                </a:solidFill>
                <a:latin typeface="Corbel" panose="020B0503020204020204" pitchFamily="34" charset="0"/>
              </a:rPr>
              <a:pPr/>
              <a:t>Cancelled only</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12" name="Isosceles Triangle 111">
            <a:extLst>
              <a:ext uri="{FF2B5EF4-FFF2-40B4-BE49-F238E27FC236}">
                <a16:creationId xmlns:a16="http://schemas.microsoft.com/office/drawing/2014/main" id="{E3489957-30DB-4B6A-8B18-3AAA091CDB17}"/>
              </a:ext>
            </a:extLst>
          </p:cNvPr>
          <p:cNvSpPr/>
          <p:nvPr/>
        </p:nvSpPr>
        <p:spPr>
          <a:xfrm rot="5400000">
            <a:off x="2358522" y="3782219"/>
            <a:ext cx="649288" cy="2936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graphicFrame>
        <p:nvGraphicFramePr>
          <p:cNvPr id="265" name="Chart 264">
            <a:extLst>
              <a:ext uri="{FF2B5EF4-FFF2-40B4-BE49-F238E27FC236}">
                <a16:creationId xmlns:a16="http://schemas.microsoft.com/office/drawing/2014/main" id="{D25B1FEF-9B9E-4264-BF43-6818E3481160}"/>
              </a:ext>
            </a:extLst>
          </p:cNvPr>
          <p:cNvGraphicFramePr/>
          <p:nvPr>
            <p:custDataLst>
              <p:tags r:id="rId11"/>
            </p:custDataLst>
            <p:extLst>
              <p:ext uri="{D42A27DB-BD31-4B8C-83A1-F6EECF244321}">
                <p14:modId xmlns:p14="http://schemas.microsoft.com/office/powerpoint/2010/main" val="2305168788"/>
              </p:ext>
            </p:extLst>
          </p:nvPr>
        </p:nvGraphicFramePr>
        <p:xfrm>
          <a:off x="9439275" y="2144713"/>
          <a:ext cx="2413000" cy="3735387"/>
        </p:xfrm>
        <a:graphic>
          <a:graphicData uri="http://schemas.openxmlformats.org/drawingml/2006/chart">
            <c:chart xmlns:c="http://schemas.openxmlformats.org/drawingml/2006/chart" xmlns:r="http://schemas.openxmlformats.org/officeDocument/2006/relationships" r:id="rId26"/>
          </a:graphicData>
        </a:graphic>
      </p:graphicFrame>
      <p:sp>
        <p:nvSpPr>
          <p:cNvPr id="114" name="Rectangle 113">
            <a:extLst>
              <a:ext uri="{FF2B5EF4-FFF2-40B4-BE49-F238E27FC236}">
                <a16:creationId xmlns:a16="http://schemas.microsoft.com/office/drawing/2014/main" id="{700EF389-9683-4581-A14B-8BBEF260CB88}"/>
              </a:ext>
            </a:extLst>
          </p:cNvPr>
          <p:cNvSpPr/>
          <p:nvPr>
            <p:custDataLst>
              <p:tags r:id="rId12"/>
            </p:custDataLst>
          </p:nvPr>
        </p:nvSpPr>
        <p:spPr bwMode="auto">
          <a:xfrm>
            <a:off x="8435975" y="3475038"/>
            <a:ext cx="7239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FE64E406-07DF-4220-90F9-A7D125BDA957}" type="datetime'''''''''''''C''om''''''p''''''''''''l''''e''t''''''''e''''d'''">
              <a:rPr lang="en-US" altLang="en-US" sz="1200" b="1" smtClean="0">
                <a:solidFill>
                  <a:srgbClr val="06486E"/>
                </a:solidFill>
                <a:latin typeface="Corbel" panose="020B0503020204020204" pitchFamily="34" charset="0"/>
              </a:rPr>
              <a:pPr/>
              <a:t>Completed</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16" name="Rectangle 115">
            <a:extLst>
              <a:ext uri="{FF2B5EF4-FFF2-40B4-BE49-F238E27FC236}">
                <a16:creationId xmlns:a16="http://schemas.microsoft.com/office/drawing/2014/main" id="{5B9647D3-7A9B-468E-A829-56C1CED67FD6}"/>
              </a:ext>
            </a:extLst>
          </p:cNvPr>
          <p:cNvSpPr/>
          <p:nvPr>
            <p:custDataLst>
              <p:tags r:id="rId13"/>
            </p:custDataLst>
          </p:nvPr>
        </p:nvSpPr>
        <p:spPr bwMode="auto">
          <a:xfrm>
            <a:off x="8435975" y="2581275"/>
            <a:ext cx="7239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CB9DB565-25CA-4610-A864-197E22343291}" type="datetime'''''''C''''omp''''''''''''''''''''''l''''''''''''ete''d'''''">
              <a:rPr lang="en-US" altLang="en-US" sz="1200" b="1" smtClean="0">
                <a:solidFill>
                  <a:srgbClr val="06486E"/>
                </a:solidFill>
                <a:latin typeface="Corbel" panose="020B0503020204020204" pitchFamily="34" charset="0"/>
              </a:rPr>
              <a:pPr/>
              <a:t>Completed</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152" name="Rectangle 151">
            <a:extLst>
              <a:ext uri="{FF2B5EF4-FFF2-40B4-BE49-F238E27FC236}">
                <a16:creationId xmlns:a16="http://schemas.microsoft.com/office/drawing/2014/main" id="{C990918C-4547-4537-B77A-CFFFE8D4F415}"/>
              </a:ext>
            </a:extLst>
          </p:cNvPr>
          <p:cNvSpPr/>
          <p:nvPr>
            <p:custDataLst>
              <p:tags r:id="rId14"/>
            </p:custDataLst>
          </p:nvPr>
        </p:nvSpPr>
        <p:spPr bwMode="auto">
          <a:xfrm>
            <a:off x="8524875" y="4367213"/>
            <a:ext cx="6350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B1AC88F-8D8E-4A74-B62C-84EB3F15D389}" type="datetime'''C''''''''a''''''''''''''''n''cel''''''''''''''l''ed'''''''">
              <a:rPr lang="en-US" altLang="en-US" sz="1200" b="1" smtClean="0">
                <a:solidFill>
                  <a:srgbClr val="06486E"/>
                </a:solidFill>
                <a:latin typeface="Corbel" panose="020B0503020204020204" pitchFamily="34" charset="0"/>
              </a:rPr>
              <a:pPr/>
              <a:t>Cancelled</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320" name="Rectangle 319">
            <a:extLst>
              <a:ext uri="{FF2B5EF4-FFF2-40B4-BE49-F238E27FC236}">
                <a16:creationId xmlns:a16="http://schemas.microsoft.com/office/drawing/2014/main" id="{F16DE644-26BD-4580-ADF8-46A9A1235665}"/>
              </a:ext>
            </a:extLst>
          </p:cNvPr>
          <p:cNvSpPr/>
          <p:nvPr>
            <p:custDataLst>
              <p:tags r:id="rId15"/>
            </p:custDataLst>
          </p:nvPr>
        </p:nvSpPr>
        <p:spPr bwMode="gray">
          <a:xfrm>
            <a:off x="9466263" y="4375150"/>
            <a:ext cx="865188"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505A9FE3-5445-409A-9561-B436C5087254}" type="datetime'''2''''''''''''7'''',7''0''''''''0'">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27,700</a:t>
            </a:fld>
            <a:r>
              <a:rPr lang="en-US" altLang="en-US" sz="1200" b="1">
                <a:solidFill>
                  <a:schemeClr val="tx2"/>
                </a:solidFill>
                <a:effectLst/>
                <a:latin typeface="Corbel" panose="020B0503020204020204" pitchFamily="34" charset="0"/>
                <a:sym typeface="Corbel" panose="020B0503020204020204" pitchFamily="34" charset="0"/>
              </a:rPr>
              <a:t> (</a:t>
            </a:r>
            <a:fld id="{F7BE7508-7242-4464-8EBE-95E21C234C9E}" type="datetime'1''7''''''''''''''''''''''''''''''%'''''''''''''''''''">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17%</a:t>
            </a:fld>
            <a:r>
              <a:rPr lang="en-US" sz="1200" b="1">
                <a:solidFill>
                  <a:schemeClr val="tx2"/>
                </a:solidFill>
                <a:latin typeface="Corbel" panose="020B0503020204020204" pitchFamily="34" charset="0"/>
                <a:sym typeface="Corbel" panose="020B0503020204020204" pitchFamily="34" charset="0"/>
              </a:rPr>
              <a:t>)</a:t>
            </a:r>
          </a:p>
        </p:txBody>
      </p:sp>
      <p:sp>
        <p:nvSpPr>
          <p:cNvPr id="229" name="Rectangle 228">
            <a:extLst>
              <a:ext uri="{FF2B5EF4-FFF2-40B4-BE49-F238E27FC236}">
                <a16:creationId xmlns:a16="http://schemas.microsoft.com/office/drawing/2014/main" id="{7731E7B3-544F-4F1C-AB6F-21AF5E99C06A}"/>
              </a:ext>
            </a:extLst>
          </p:cNvPr>
          <p:cNvSpPr/>
          <p:nvPr>
            <p:custDataLst>
              <p:tags r:id="rId16"/>
            </p:custDataLst>
          </p:nvPr>
        </p:nvSpPr>
        <p:spPr bwMode="gray">
          <a:xfrm>
            <a:off x="9280525" y="5267325"/>
            <a:ext cx="804863" cy="16510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8E680EBC-15E3-465A-B423-A328FC97E485}" type="datetime'''''''''''1''''1'',8''''''''00'">
              <a:rPr lang="en-US" altLang="en-US" sz="1200" b="1" smtClean="0">
                <a:solidFill>
                  <a:schemeClr val="tx2"/>
                </a:solidFill>
                <a:latin typeface="Corbel" panose="020B0503020204020204" pitchFamily="34" charset="0"/>
              </a:rPr>
              <a:pPr/>
              <a:t>11,800</a:t>
            </a:fld>
            <a:r>
              <a:rPr lang="en-US" altLang="en-US" sz="1200" b="1">
                <a:solidFill>
                  <a:schemeClr val="tx2"/>
                </a:solidFill>
                <a:effectLst/>
                <a:latin typeface="Corbel" panose="020B0503020204020204" pitchFamily="34" charset="0"/>
                <a:sym typeface="Corbel" panose="020B0503020204020204" pitchFamily="34" charset="0"/>
              </a:rPr>
              <a:t> (</a:t>
            </a:r>
            <a:fld id="{3A655733-9F6D-4C87-BB0E-DE66A9E4855A}" type="datetime'''''''''''''''''''''''''''7''''''''''''''''''''''''%'''">
              <a:rPr lang="en-US" altLang="en-US" sz="1200" b="1" smtClean="0">
                <a:solidFill>
                  <a:schemeClr val="tx2"/>
                </a:solidFill>
                <a:latin typeface="Corbel" panose="020B0503020204020204" pitchFamily="34" charset="0"/>
              </a:rPr>
              <a:pPr/>
              <a:t>7%</a:t>
            </a:fld>
            <a:r>
              <a:rPr lang="en-US" altLang="en-US" sz="1200" b="1">
                <a:solidFill>
                  <a:schemeClr val="tx2"/>
                </a:solidFill>
                <a:effectLst/>
                <a:latin typeface="Corbel" panose="020B0503020204020204" pitchFamily="34" charset="0"/>
                <a:sym typeface="Corbel" panose="020B0503020204020204" pitchFamily="34" charset="0"/>
              </a:rPr>
              <a:t>)</a:t>
            </a:r>
            <a:endParaRPr lang="en-US" sz="1200" b="1">
              <a:solidFill>
                <a:schemeClr val="tx2"/>
              </a:solidFill>
              <a:latin typeface="Corbel" panose="020B0503020204020204" pitchFamily="34" charset="0"/>
              <a:sym typeface="Corbel" panose="020B0503020204020204" pitchFamily="34" charset="0"/>
            </a:endParaRPr>
          </a:p>
        </p:txBody>
      </p:sp>
      <p:sp>
        <p:nvSpPr>
          <p:cNvPr id="154" name="Rectangle 153">
            <a:extLst>
              <a:ext uri="{FF2B5EF4-FFF2-40B4-BE49-F238E27FC236}">
                <a16:creationId xmlns:a16="http://schemas.microsoft.com/office/drawing/2014/main" id="{851CE4B4-A1CC-4123-B122-782F0AE26DDC}"/>
              </a:ext>
            </a:extLst>
          </p:cNvPr>
          <p:cNvSpPr/>
          <p:nvPr>
            <p:custDataLst>
              <p:tags r:id="rId17"/>
            </p:custDataLst>
          </p:nvPr>
        </p:nvSpPr>
        <p:spPr bwMode="auto">
          <a:xfrm>
            <a:off x="8524875" y="5259388"/>
            <a:ext cx="635000"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686EA897-1F34-4F57-802E-22E1E459EFAA}" type="datetime'''''''Can''''''''''''''''''''c''''''el''''''''''''l''''e''d'''">
              <a:rPr lang="en-US" altLang="en-US" sz="1200" b="1" smtClean="0">
                <a:solidFill>
                  <a:srgbClr val="06486E"/>
                </a:solidFill>
                <a:latin typeface="Corbel" panose="020B0503020204020204" pitchFamily="34" charset="0"/>
              </a:rPr>
              <a:pPr/>
              <a:t>Cancelled</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254" name="Rectangle 253">
            <a:extLst>
              <a:ext uri="{FF2B5EF4-FFF2-40B4-BE49-F238E27FC236}">
                <a16:creationId xmlns:a16="http://schemas.microsoft.com/office/drawing/2014/main" id="{6B348D48-7B1B-451B-88D3-E89D549B3BEB}"/>
              </a:ext>
            </a:extLst>
          </p:cNvPr>
          <p:cNvSpPr/>
          <p:nvPr>
            <p:custDataLst>
              <p:tags r:id="rId18"/>
            </p:custDataLst>
          </p:nvPr>
        </p:nvSpPr>
        <p:spPr bwMode="gray">
          <a:xfrm>
            <a:off x="10201275" y="2589213"/>
            <a:ext cx="890588"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3B59FEA9-5F08-4A52-A24F-8C0F1E1E2A69}" type="datetime'''''8''''''''''''''''''2'''',''''''''''61''''''''''''''6'">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82,616</a:t>
            </a:fld>
            <a:r>
              <a:rPr lang="en-US" altLang="en-US" sz="1200" b="1" dirty="0">
                <a:solidFill>
                  <a:schemeClr val="tx2"/>
                </a:solidFill>
                <a:effectLst/>
                <a:latin typeface="Corbel" panose="020B0503020204020204" pitchFamily="34" charset="0"/>
                <a:sym typeface="Corbel" panose="020B0503020204020204" pitchFamily="34" charset="0"/>
              </a:rPr>
              <a:t> (</a:t>
            </a:r>
            <a:fld id="{3C4964B3-AB9E-4103-BC74-E0FE79E96800}" type="datetime'5''''''''''''''''0''''''''''%'''''''''">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50%</a:t>
            </a:fld>
            <a:r>
              <a:rPr lang="en-US" sz="1200" b="1" dirty="0">
                <a:solidFill>
                  <a:schemeClr val="tx2"/>
                </a:solidFill>
                <a:latin typeface="Corbel" panose="020B0503020204020204" pitchFamily="34" charset="0"/>
                <a:sym typeface="Corbel" panose="020B0503020204020204" pitchFamily="34" charset="0"/>
              </a:rPr>
              <a:t>)</a:t>
            </a:r>
          </a:p>
        </p:txBody>
      </p:sp>
      <p:sp>
        <p:nvSpPr>
          <p:cNvPr id="255" name="Rectangle 254">
            <a:extLst>
              <a:ext uri="{FF2B5EF4-FFF2-40B4-BE49-F238E27FC236}">
                <a16:creationId xmlns:a16="http://schemas.microsoft.com/office/drawing/2014/main" id="{59ACC006-C6BB-4BF1-8909-94BA33C5DC0B}"/>
              </a:ext>
            </a:extLst>
          </p:cNvPr>
          <p:cNvSpPr/>
          <p:nvPr>
            <p:custDataLst>
              <p:tags r:id="rId19"/>
            </p:custDataLst>
          </p:nvPr>
        </p:nvSpPr>
        <p:spPr bwMode="gray">
          <a:xfrm>
            <a:off x="9655175" y="3482975"/>
            <a:ext cx="866775" cy="1651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numCol="1" spcCol="0" rtlCol="0" anchor="ctr" anchorCtr="0">
            <a:noAutofit/>
          </a:bodyPr>
          <a:lstStyle/>
          <a:p>
            <a:pPr algn="ctr">
              <a:lnSpc>
                <a:spcPct val="90000"/>
              </a:lnSpc>
              <a:spcBef>
                <a:spcPct val="0"/>
              </a:spcBef>
              <a:spcAft>
                <a:spcPct val="0"/>
              </a:spcAft>
            </a:pPr>
            <a:fld id="{D6AA65C6-4385-482F-A225-54A38FF0DC3A}" type="datetime'''''''''''''''4''''1'''''''''''',''7''''''''''3''5'''''''''">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41,735</a:t>
            </a:fld>
            <a:r>
              <a:rPr lang="en-US" altLang="en-US" sz="1200" b="1">
                <a:solidFill>
                  <a:schemeClr val="tx2"/>
                </a:solidFill>
                <a:effectLst/>
                <a:latin typeface="Corbel" panose="020B0503020204020204" pitchFamily="34" charset="0"/>
                <a:sym typeface="Corbel" panose="020B0503020204020204" pitchFamily="34" charset="0"/>
              </a:rPr>
              <a:t> (</a:t>
            </a:r>
            <a:fld id="{637A9E4B-2230-4D09-A087-DE540415C3D8}" type="datetime'''''''25''''''''''''''''''''''''''''%'''''''''">
              <a:rPr lang="en-US" altLang="en-US" sz="1200" b="1" smtClean="0">
                <a:solidFill>
                  <a:schemeClr val="tx2"/>
                </a:solidFill>
                <a:effectLst/>
                <a:latin typeface="Corbel" panose="020B0503020204020204" pitchFamily="34" charset="0"/>
                <a:sym typeface="Corbel" panose="020B0503020204020204" pitchFamily="34" charset="0"/>
              </a:rPr>
              <a:pPr algn="ctr">
                <a:lnSpc>
                  <a:spcPct val="90000"/>
                </a:lnSpc>
                <a:spcBef>
                  <a:spcPct val="0"/>
                </a:spcBef>
                <a:spcAft>
                  <a:spcPct val="0"/>
                </a:spcAft>
              </a:pPr>
              <a:t>25%</a:t>
            </a:fld>
            <a:r>
              <a:rPr lang="en-US" sz="1200" b="1">
                <a:solidFill>
                  <a:schemeClr val="tx2"/>
                </a:solidFill>
                <a:latin typeface="Corbel" panose="020B0503020204020204" pitchFamily="34" charset="0"/>
                <a:sym typeface="Corbel" panose="020B0503020204020204" pitchFamily="34" charset="0"/>
              </a:rPr>
              <a:t>)</a:t>
            </a:r>
          </a:p>
        </p:txBody>
      </p:sp>
      <p:sp>
        <p:nvSpPr>
          <p:cNvPr id="178" name="TextBox 177">
            <a:extLst>
              <a:ext uri="{FF2B5EF4-FFF2-40B4-BE49-F238E27FC236}">
                <a16:creationId xmlns:a16="http://schemas.microsoft.com/office/drawing/2014/main" id="{AB34F37D-BA3A-4E41-BB6E-484C8F9342DB}"/>
              </a:ext>
            </a:extLst>
          </p:cNvPr>
          <p:cNvSpPr txBox="1"/>
          <p:nvPr/>
        </p:nvSpPr>
        <p:spPr>
          <a:xfrm>
            <a:off x="4647415" y="1807667"/>
            <a:ext cx="2097884" cy="49502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Split of Passengers by trip status in the 7-days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79" name="TextBox 178">
            <a:extLst>
              <a:ext uri="{FF2B5EF4-FFF2-40B4-BE49-F238E27FC236}">
                <a16:creationId xmlns:a16="http://schemas.microsoft.com/office/drawing/2014/main" id="{636C9103-1F66-434A-838D-4408EE21C838}"/>
              </a:ext>
            </a:extLst>
          </p:cNvPr>
          <p:cNvSpPr txBox="1"/>
          <p:nvPr/>
        </p:nvSpPr>
        <p:spPr>
          <a:xfrm>
            <a:off x="9549353" y="1802554"/>
            <a:ext cx="2205872" cy="40442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Volume of  trips by trip status in the 7-days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96" name="TextBox 195">
            <a:extLst>
              <a:ext uri="{FF2B5EF4-FFF2-40B4-BE49-F238E27FC236}">
                <a16:creationId xmlns:a16="http://schemas.microsoft.com/office/drawing/2014/main" id="{AF243B27-8D1C-4BFF-A10D-1DDBB400CF7E}"/>
              </a:ext>
            </a:extLst>
          </p:cNvPr>
          <p:cNvSpPr txBox="1"/>
          <p:nvPr/>
        </p:nvSpPr>
        <p:spPr>
          <a:xfrm>
            <a:off x="571791" y="2993231"/>
            <a:ext cx="2276475" cy="84613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Passengers that generated order request in the 7-days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215" name="Rectangle 214">
            <a:extLst>
              <a:ext uri="{FF2B5EF4-FFF2-40B4-BE49-F238E27FC236}">
                <a16:creationId xmlns:a16="http://schemas.microsoft.com/office/drawing/2014/main" id="{F6041BF7-803B-4E15-AD7D-A48E0F0EBEDF}"/>
              </a:ext>
            </a:extLst>
          </p:cNvPr>
          <p:cNvSpPr/>
          <p:nvPr/>
        </p:nvSpPr>
        <p:spPr>
          <a:xfrm>
            <a:off x="175884" y="167250"/>
            <a:ext cx="14187816" cy="5032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Passenger’s requests distribution by trip status </a:t>
            </a:r>
          </a:p>
        </p:txBody>
      </p:sp>
      <p:sp>
        <p:nvSpPr>
          <p:cNvPr id="4" name="Rectangle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b="1" dirty="0">
              <a:latin typeface="Corbel" panose="020B0503020204020204" pitchFamily="34" charset="0"/>
            </a:endParaRPr>
          </a:p>
        </p:txBody>
      </p:sp>
      <p:sp>
        <p:nvSpPr>
          <p:cNvPr id="68" name="Rectangle 67"/>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cxnSp>
        <p:nvCxnSpPr>
          <p:cNvPr id="212" name="Straight Arrow Connector 211">
            <a:extLst>
              <a:ext uri="{FF2B5EF4-FFF2-40B4-BE49-F238E27FC236}">
                <a16:creationId xmlns:a16="http://schemas.microsoft.com/office/drawing/2014/main" id="{F11E0B76-7F83-4CBA-8BFF-79E02B391CB2}"/>
              </a:ext>
            </a:extLst>
          </p:cNvPr>
          <p:cNvCxnSpPr>
            <a:cxnSpLocks/>
          </p:cNvCxnSpPr>
          <p:nvPr/>
        </p:nvCxnSpPr>
        <p:spPr>
          <a:xfrm flipV="1">
            <a:off x="6687150" y="2686754"/>
            <a:ext cx="1703097" cy="213744"/>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A4B0875E-A461-4CF6-B708-CDB87F0D31FF}"/>
              </a:ext>
            </a:extLst>
          </p:cNvPr>
          <p:cNvCxnSpPr>
            <a:cxnSpLocks/>
          </p:cNvCxnSpPr>
          <p:nvPr/>
        </p:nvCxnSpPr>
        <p:spPr>
          <a:xfrm flipV="1">
            <a:off x="5372575" y="3592648"/>
            <a:ext cx="3013653" cy="265907"/>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2F6D589E-FB8F-43D7-86A2-7A40296E9B6C}"/>
              </a:ext>
            </a:extLst>
          </p:cNvPr>
          <p:cNvCxnSpPr>
            <a:cxnSpLocks/>
          </p:cNvCxnSpPr>
          <p:nvPr/>
        </p:nvCxnSpPr>
        <p:spPr>
          <a:xfrm>
            <a:off x="5387531" y="3858000"/>
            <a:ext cx="3080618" cy="588169"/>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336D97F5-492F-49D7-BC11-98FE239A2511}"/>
              </a:ext>
            </a:extLst>
          </p:cNvPr>
          <p:cNvCxnSpPr>
            <a:cxnSpLocks/>
          </p:cNvCxnSpPr>
          <p:nvPr/>
        </p:nvCxnSpPr>
        <p:spPr>
          <a:xfrm>
            <a:off x="5245102" y="4757221"/>
            <a:ext cx="3215386" cy="587375"/>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13607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1120204000"/>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50" imgW="270" imgH="270" progId="TCLayout.ActiveDocument.1">
                  <p:embed/>
                </p:oleObj>
              </mc:Choice>
              <mc:Fallback>
                <p:oleObj name="think-cell Slide" r:id="rId50" imgW="270" imgH="270" progId="TCLayout.ActiveDocument.1">
                  <p:embed/>
                  <p:pic>
                    <p:nvPicPr>
                      <p:cNvPr id="2" name="Object 1" hidden="1"/>
                      <p:cNvPicPr/>
                      <p:nvPr/>
                    </p:nvPicPr>
                    <p:blipFill>
                      <a:blip r:embed="rId51"/>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graphicFrame>
        <p:nvGraphicFramePr>
          <p:cNvPr id="251" name="Chart 250">
            <a:extLst>
              <a:ext uri="{FF2B5EF4-FFF2-40B4-BE49-F238E27FC236}">
                <a16:creationId xmlns:a16="http://schemas.microsoft.com/office/drawing/2014/main" id="{76619DB8-EA25-4ACA-8BA6-8D4789F15ACA}"/>
              </a:ext>
            </a:extLst>
          </p:cNvPr>
          <p:cNvGraphicFramePr/>
          <p:nvPr>
            <p:custDataLst>
              <p:tags r:id="rId3"/>
            </p:custDataLst>
            <p:extLst>
              <p:ext uri="{D42A27DB-BD31-4B8C-83A1-F6EECF244321}">
                <p14:modId xmlns:p14="http://schemas.microsoft.com/office/powerpoint/2010/main" val="2102776850"/>
              </p:ext>
            </p:extLst>
          </p:nvPr>
        </p:nvGraphicFramePr>
        <p:xfrm>
          <a:off x="3787775" y="2062163"/>
          <a:ext cx="8012113" cy="1579562"/>
        </p:xfrm>
        <a:graphic>
          <a:graphicData uri="http://schemas.openxmlformats.org/drawingml/2006/chart">
            <c:chart xmlns:c="http://schemas.openxmlformats.org/drawingml/2006/chart" xmlns:r="http://schemas.openxmlformats.org/officeDocument/2006/relationships" r:id="rId52"/>
          </a:graphicData>
        </a:graphic>
      </p:graphicFrame>
      <p:sp>
        <p:nvSpPr>
          <p:cNvPr id="104" name="Rectangle 103">
            <a:extLst>
              <a:ext uri="{FF2B5EF4-FFF2-40B4-BE49-F238E27FC236}">
                <a16:creationId xmlns:a16="http://schemas.microsoft.com/office/drawing/2014/main" id="{5B269F06-C193-453B-A7EA-3A7FAE0EBFD0}"/>
              </a:ext>
            </a:extLst>
          </p:cNvPr>
          <p:cNvSpPr/>
          <p:nvPr>
            <p:custDataLst>
              <p:tags r:id="rId4"/>
            </p:custDataLst>
          </p:nvPr>
        </p:nvSpPr>
        <p:spPr bwMode="gray">
          <a:xfrm>
            <a:off x="6475414" y="2743200"/>
            <a:ext cx="3921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3D65080C-E7B6-4C7B-9734-7B06715F4C9A}" type="datetime'''''''2''''0'''',7''''''''3''''''''''''''0'''''''''''''''''''">
              <a:rPr lang="en-US" altLang="en-US" sz="1000" b="1" smtClean="0">
                <a:solidFill>
                  <a:schemeClr val="tx2"/>
                </a:solidFill>
                <a:latin typeface="Corbel" panose="020B0503020204020204" pitchFamily="34" charset="0"/>
              </a:rPr>
              <a:pPr/>
              <a:t>20,730</a:t>
            </a:fld>
            <a:br>
              <a:rPr lang="en-US" altLang="en-US" sz="1000" b="1">
                <a:solidFill>
                  <a:schemeClr val="tx2"/>
                </a:solidFill>
                <a:effectLst/>
                <a:latin typeface="Corbel" panose="020B0503020204020204" pitchFamily="34" charset="0"/>
                <a:sym typeface="Corbel" panose="020B0503020204020204" pitchFamily="34" charset="0"/>
              </a:rPr>
            </a:br>
            <a:r>
              <a:rPr lang="en-US" altLang="en-US" sz="1000" b="1">
                <a:solidFill>
                  <a:schemeClr val="tx2"/>
                </a:solidFill>
                <a:effectLst/>
                <a:latin typeface="Corbel" panose="020B0503020204020204" pitchFamily="34" charset="0"/>
                <a:sym typeface="Corbel" panose="020B0503020204020204" pitchFamily="34" charset="0"/>
              </a:rPr>
              <a:t>(</a:t>
            </a:r>
            <a:fld id="{D0791B6A-C251-427E-8674-3C4B544FEC92}" type="datetime'''''''''2''''''''''''5''''''''%'''''''''''''">
              <a:rPr lang="en-US" altLang="en-US" sz="1000" b="1" smtClean="0">
                <a:solidFill>
                  <a:schemeClr val="tx2"/>
                </a:solidFill>
                <a:latin typeface="Corbel" panose="020B0503020204020204" pitchFamily="34" charset="0"/>
              </a:rPr>
              <a:pPr/>
              <a:t>25%</a:t>
            </a:fld>
            <a:r>
              <a:rPr lang="en-US" sz="1000" b="1">
                <a:solidFill>
                  <a:schemeClr val="tx2"/>
                </a:solidFill>
                <a:latin typeface="Corbel" panose="020B0503020204020204" pitchFamily="34" charset="0"/>
                <a:sym typeface="Corbel" panose="020B0503020204020204" pitchFamily="34" charset="0"/>
              </a:rPr>
              <a:t>)</a:t>
            </a:r>
          </a:p>
        </p:txBody>
      </p:sp>
      <p:sp>
        <p:nvSpPr>
          <p:cNvPr id="5" name="Rectangle 4">
            <a:extLst>
              <a:ext uri="{FF2B5EF4-FFF2-40B4-BE49-F238E27FC236}">
                <a16:creationId xmlns:a16="http://schemas.microsoft.com/office/drawing/2014/main" id="{C2DDBC5D-AE41-4ED1-9E19-E10662D093AE}"/>
              </a:ext>
            </a:extLst>
          </p:cNvPr>
          <p:cNvSpPr/>
          <p:nvPr>
            <p:custDataLst>
              <p:tags r:id="rId5"/>
            </p:custDataLst>
          </p:nvPr>
        </p:nvSpPr>
        <p:spPr bwMode="auto">
          <a:xfrm>
            <a:off x="4146550" y="3617913"/>
            <a:ext cx="56515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77D6C092-AB56-4985-A3DA-A024E64CB9D3}" type="datetime'''''''''''''''''Sun''d''''''''''''''''''''''''a''y'''''''''''">
              <a:rPr lang="en-US" altLang="en-US" sz="1400" smtClean="0">
                <a:solidFill>
                  <a:schemeClr val="tx1"/>
                </a:solidFill>
                <a:effectLst/>
                <a:latin typeface="Corbel" panose="020B0503020204020204" pitchFamily="34" charset="0"/>
                <a:sym typeface="Corbel" panose="020B0503020204020204" pitchFamily="34" charset="0"/>
              </a:rPr>
              <a:pPr algn="ctr">
                <a:spcBef>
                  <a:spcPct val="0"/>
                </a:spcBef>
                <a:spcAft>
                  <a:spcPct val="0"/>
                </a:spcAft>
              </a:pPr>
              <a:t>Sunday</a:t>
            </a:fld>
            <a:endParaRPr lang="en-US" sz="1400">
              <a:solidFill>
                <a:schemeClr val="tx1"/>
              </a:solidFill>
              <a:latin typeface="Corbel" panose="020B0503020204020204" pitchFamily="34" charset="0"/>
              <a:sym typeface="Corbel" panose="020B0503020204020204" pitchFamily="34" charset="0"/>
            </a:endParaRPr>
          </a:p>
        </p:txBody>
      </p:sp>
      <p:sp>
        <p:nvSpPr>
          <p:cNvPr id="102" name="Rectangle 101">
            <a:extLst>
              <a:ext uri="{FF2B5EF4-FFF2-40B4-BE49-F238E27FC236}">
                <a16:creationId xmlns:a16="http://schemas.microsoft.com/office/drawing/2014/main" id="{32B1FD98-B763-4395-8B28-0456DB49F4C2}"/>
              </a:ext>
            </a:extLst>
          </p:cNvPr>
          <p:cNvSpPr/>
          <p:nvPr>
            <p:custDataLst>
              <p:tags r:id="rId6"/>
            </p:custDataLst>
          </p:nvPr>
        </p:nvSpPr>
        <p:spPr bwMode="gray">
          <a:xfrm>
            <a:off x="4229100" y="3071813"/>
            <a:ext cx="400050"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8E5DB358-0987-4B9C-8990-6EC37D10C496}" type="datetime'''''''''1''''''''''0'''''''''',7''''0''6'''''''''''''''''''''">
              <a:rPr lang="en-US" altLang="en-US" sz="1000" b="1" smtClean="0">
                <a:solidFill>
                  <a:schemeClr val="tx2"/>
                </a:solidFill>
                <a:latin typeface="Corbel" panose="020B0503020204020204" pitchFamily="34" charset="0"/>
              </a:rPr>
              <a:pPr/>
              <a:t>10,706</a:t>
            </a:fld>
            <a:br>
              <a:rPr lang="en-US" altLang="en-US" sz="1000" b="1" dirty="0">
                <a:solidFill>
                  <a:schemeClr val="tx2"/>
                </a:solidFill>
                <a:effectLst/>
                <a:latin typeface="Corbel" panose="020B0503020204020204" pitchFamily="34" charset="0"/>
                <a:sym typeface="Corbel" panose="020B0503020204020204" pitchFamily="34" charset="0"/>
              </a:rPr>
            </a:br>
            <a:r>
              <a:rPr lang="en-US" altLang="en-US" sz="1000" b="1" dirty="0">
                <a:solidFill>
                  <a:schemeClr val="tx2"/>
                </a:solidFill>
                <a:effectLst/>
                <a:latin typeface="Corbel" panose="020B0503020204020204" pitchFamily="34" charset="0"/>
                <a:sym typeface="Corbel" panose="020B0503020204020204" pitchFamily="34" charset="0"/>
              </a:rPr>
              <a:t>(</a:t>
            </a:r>
            <a:fld id="{3C9BC2FE-8292-4270-BF8B-6641A58ACB41}" type="datetime'1''3''''''''''''''''''''''''''''%'''''''''''''''''''''''''">
              <a:rPr lang="en-US" altLang="en-US" sz="1000" b="1" smtClean="0">
                <a:solidFill>
                  <a:schemeClr val="tx2"/>
                </a:solidFill>
                <a:latin typeface="Corbel" panose="020B0503020204020204" pitchFamily="34" charset="0"/>
              </a:rPr>
              <a:pPr/>
              <a:t>13%</a:t>
            </a:fld>
            <a:r>
              <a:rPr lang="en-US" sz="1000" b="1" dirty="0">
                <a:solidFill>
                  <a:schemeClr val="tx2"/>
                </a:solidFill>
                <a:latin typeface="Corbel" panose="020B0503020204020204" pitchFamily="34" charset="0"/>
                <a:sym typeface="Corbel" panose="020B0503020204020204" pitchFamily="34" charset="0"/>
              </a:rPr>
              <a:t>)</a:t>
            </a:r>
          </a:p>
        </p:txBody>
      </p:sp>
      <p:sp>
        <p:nvSpPr>
          <p:cNvPr id="103" name="Rectangle 102">
            <a:extLst>
              <a:ext uri="{FF2B5EF4-FFF2-40B4-BE49-F238E27FC236}">
                <a16:creationId xmlns:a16="http://schemas.microsoft.com/office/drawing/2014/main" id="{F9026A9D-B338-46DC-BB3B-64211CD63867}"/>
              </a:ext>
            </a:extLst>
          </p:cNvPr>
          <p:cNvSpPr/>
          <p:nvPr>
            <p:custDataLst>
              <p:tags r:id="rId7"/>
            </p:custDataLst>
          </p:nvPr>
        </p:nvSpPr>
        <p:spPr bwMode="gray">
          <a:xfrm>
            <a:off x="5349875" y="2760663"/>
            <a:ext cx="400050"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8BC99CA7-4077-46BA-B15F-95EB7D79B960}" type="datetime'''''''''''''2''''''''''''''''0'',''19''1'">
              <a:rPr lang="en-US" altLang="en-US" sz="1000" b="1" smtClean="0">
                <a:solidFill>
                  <a:schemeClr val="tx2"/>
                </a:solidFill>
                <a:latin typeface="Corbel" panose="020B0503020204020204" pitchFamily="34" charset="0"/>
              </a:rPr>
              <a:pPr/>
              <a:t>20,191</a:t>
            </a:fld>
            <a:br>
              <a:rPr lang="en-US" altLang="en-US" sz="1000" b="1">
                <a:solidFill>
                  <a:schemeClr val="tx2"/>
                </a:solidFill>
                <a:effectLst/>
                <a:latin typeface="Corbel" panose="020B0503020204020204" pitchFamily="34" charset="0"/>
                <a:sym typeface="Corbel" panose="020B0503020204020204" pitchFamily="34" charset="0"/>
              </a:rPr>
            </a:br>
            <a:r>
              <a:rPr lang="en-US" altLang="en-US" sz="1000" b="1">
                <a:solidFill>
                  <a:schemeClr val="tx2"/>
                </a:solidFill>
                <a:effectLst/>
                <a:latin typeface="Corbel" panose="020B0503020204020204" pitchFamily="34" charset="0"/>
                <a:sym typeface="Corbel" panose="020B0503020204020204" pitchFamily="34" charset="0"/>
              </a:rPr>
              <a:t>(</a:t>
            </a:r>
            <a:fld id="{D3AFFA40-56FC-4F10-98B3-52C7CFD5C15F}" type="datetime'''''''2''''''''''''''''''4''''''''%'''''''''''''''''''''''''''">
              <a:rPr lang="en-US" altLang="en-US" sz="1000" b="1" smtClean="0">
                <a:solidFill>
                  <a:schemeClr val="tx2"/>
                </a:solidFill>
                <a:latin typeface="Corbel" panose="020B0503020204020204" pitchFamily="34" charset="0"/>
              </a:rPr>
              <a:pPr/>
              <a:t>24%</a:t>
            </a:fld>
            <a:r>
              <a:rPr lang="en-US" sz="1000" b="1">
                <a:solidFill>
                  <a:schemeClr val="tx2"/>
                </a:solidFill>
                <a:latin typeface="Corbel" panose="020B0503020204020204" pitchFamily="34" charset="0"/>
                <a:sym typeface="Corbel" panose="020B0503020204020204" pitchFamily="34" charset="0"/>
              </a:rPr>
              <a:t>)</a:t>
            </a:r>
          </a:p>
        </p:txBody>
      </p:sp>
      <p:sp>
        <p:nvSpPr>
          <p:cNvPr id="15" name="Rectangle 14">
            <a:extLst>
              <a:ext uri="{FF2B5EF4-FFF2-40B4-BE49-F238E27FC236}">
                <a16:creationId xmlns:a16="http://schemas.microsoft.com/office/drawing/2014/main" id="{67F6815D-9FFC-455A-8505-8C6BA17E0B11}"/>
              </a:ext>
            </a:extLst>
          </p:cNvPr>
          <p:cNvSpPr/>
          <p:nvPr>
            <p:custDataLst>
              <p:tags r:id="rId8"/>
            </p:custDataLst>
          </p:nvPr>
        </p:nvSpPr>
        <p:spPr bwMode="auto">
          <a:xfrm>
            <a:off x="7358063" y="3617913"/>
            <a:ext cx="86995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9E64B810-2DA5-4347-8757-96DBD20D1973}" type="datetime'''''''''''''We''''''dn''''''''esd''''''a''''''''''''y'''''''''">
              <a:rPr lang="en-US" altLang="en-US" sz="1400" smtClean="0">
                <a:solidFill>
                  <a:schemeClr val="tx1"/>
                </a:solidFill>
                <a:effectLst/>
                <a:latin typeface="Corbel" panose="020B0503020204020204" pitchFamily="34" charset="0"/>
                <a:sym typeface="Corbel" panose="020B0503020204020204" pitchFamily="34" charset="0"/>
              </a:rPr>
              <a:pPr algn="ctr">
                <a:spcBef>
                  <a:spcPct val="0"/>
                </a:spcBef>
                <a:spcAft>
                  <a:spcPct val="0"/>
                </a:spcAft>
              </a:pPr>
              <a:t>Wednesday</a:t>
            </a:fld>
            <a:endParaRPr lang="en-US" sz="1400">
              <a:solidFill>
                <a:schemeClr val="tx1"/>
              </a:solidFill>
              <a:latin typeface="Corbel" panose="020B0503020204020204" pitchFamily="34" charset="0"/>
              <a:sym typeface="Corbel" panose="020B0503020204020204" pitchFamily="34" charset="0"/>
            </a:endParaRPr>
          </a:p>
        </p:txBody>
      </p:sp>
      <p:sp>
        <p:nvSpPr>
          <p:cNvPr id="106" name="Rectangle 105">
            <a:extLst>
              <a:ext uri="{FF2B5EF4-FFF2-40B4-BE49-F238E27FC236}">
                <a16:creationId xmlns:a16="http://schemas.microsoft.com/office/drawing/2014/main" id="{9BCFF466-D7CB-45F0-815F-58CF678821A2}"/>
              </a:ext>
            </a:extLst>
          </p:cNvPr>
          <p:cNvSpPr/>
          <p:nvPr>
            <p:custDataLst>
              <p:tags r:id="rId9"/>
            </p:custDataLst>
          </p:nvPr>
        </p:nvSpPr>
        <p:spPr bwMode="gray">
          <a:xfrm>
            <a:off x="7594601" y="2725738"/>
            <a:ext cx="396875"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76F9F1C3-E9DE-4545-B1FE-BCECCA4D08EA}" type="datetime'''''''2''''''''''''1'''''''''''''''',26''''''3'''''''''''''''">
              <a:rPr lang="en-US" altLang="en-US" sz="1000" b="1" smtClean="0">
                <a:solidFill>
                  <a:schemeClr val="tx2"/>
                </a:solidFill>
                <a:latin typeface="Corbel" panose="020B0503020204020204" pitchFamily="34" charset="0"/>
              </a:rPr>
              <a:pPr/>
              <a:t>21,263</a:t>
            </a:fld>
            <a:br>
              <a:rPr lang="en-US" altLang="en-US" sz="1000" b="1">
                <a:solidFill>
                  <a:schemeClr val="tx2"/>
                </a:solidFill>
                <a:effectLst/>
                <a:latin typeface="Corbel" panose="020B0503020204020204" pitchFamily="34" charset="0"/>
                <a:sym typeface="Corbel" panose="020B0503020204020204" pitchFamily="34" charset="0"/>
              </a:rPr>
            </a:br>
            <a:r>
              <a:rPr lang="en-US" altLang="en-US" sz="1000" b="1">
                <a:solidFill>
                  <a:schemeClr val="tx2"/>
                </a:solidFill>
                <a:effectLst/>
                <a:latin typeface="Corbel" panose="020B0503020204020204" pitchFamily="34" charset="0"/>
                <a:sym typeface="Corbel" panose="020B0503020204020204" pitchFamily="34" charset="0"/>
              </a:rPr>
              <a:t>(</a:t>
            </a:r>
            <a:fld id="{DB2BA0F9-A32E-4530-AD3B-80E33C7F533F}" type="datetime'''''''''''''''''''''''''''''2''''''''''''''''6''''''''''%'''">
              <a:rPr lang="en-US" altLang="en-US" sz="1000" b="1" smtClean="0">
                <a:solidFill>
                  <a:schemeClr val="tx2"/>
                </a:solidFill>
                <a:latin typeface="Corbel" panose="020B0503020204020204" pitchFamily="34" charset="0"/>
              </a:rPr>
              <a:pPr/>
              <a:t>26%</a:t>
            </a:fld>
            <a:r>
              <a:rPr lang="en-US" sz="1000" b="1">
                <a:solidFill>
                  <a:schemeClr val="tx2"/>
                </a:solidFill>
                <a:latin typeface="Corbel" panose="020B0503020204020204" pitchFamily="34" charset="0"/>
                <a:sym typeface="Corbel" panose="020B0503020204020204" pitchFamily="34" charset="0"/>
              </a:rPr>
              <a:t>)</a:t>
            </a:r>
          </a:p>
        </p:txBody>
      </p:sp>
      <p:sp>
        <p:nvSpPr>
          <p:cNvPr id="13" name="Rectangle 12">
            <a:extLst>
              <a:ext uri="{FF2B5EF4-FFF2-40B4-BE49-F238E27FC236}">
                <a16:creationId xmlns:a16="http://schemas.microsoft.com/office/drawing/2014/main" id="{14276A80-4C66-42C6-B85F-7B40C5F2C05B}"/>
              </a:ext>
            </a:extLst>
          </p:cNvPr>
          <p:cNvSpPr/>
          <p:nvPr>
            <p:custDataLst>
              <p:tags r:id="rId10"/>
            </p:custDataLst>
          </p:nvPr>
        </p:nvSpPr>
        <p:spPr bwMode="auto">
          <a:xfrm>
            <a:off x="5241925" y="3617913"/>
            <a:ext cx="61595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20B24E42-19BD-4C97-BF01-109F05C1B5CE}" type="datetime'''''M''''''o''''''n''''da''''''''''y'''''''''''''">
              <a:rPr lang="en-US" altLang="en-US" sz="1400" smtClean="0">
                <a:solidFill>
                  <a:schemeClr val="tx1"/>
                </a:solidFill>
                <a:effectLst/>
                <a:latin typeface="Corbel" panose="020B0503020204020204" pitchFamily="34" charset="0"/>
                <a:sym typeface="Corbel" panose="020B0503020204020204" pitchFamily="34" charset="0"/>
              </a:rPr>
              <a:pPr algn="ctr">
                <a:spcBef>
                  <a:spcPct val="0"/>
                </a:spcBef>
                <a:spcAft>
                  <a:spcPct val="0"/>
                </a:spcAft>
              </a:pPr>
              <a:t>Monday</a:t>
            </a:fld>
            <a:endParaRPr lang="en-US" sz="1400">
              <a:solidFill>
                <a:schemeClr val="tx1"/>
              </a:solidFill>
              <a:latin typeface="Corbel" panose="020B0503020204020204" pitchFamily="34" charset="0"/>
              <a:sym typeface="Corbel" panose="020B0503020204020204" pitchFamily="34" charset="0"/>
            </a:endParaRPr>
          </a:p>
        </p:txBody>
      </p:sp>
      <p:sp>
        <p:nvSpPr>
          <p:cNvPr id="14" name="Rectangle 13">
            <a:extLst>
              <a:ext uri="{FF2B5EF4-FFF2-40B4-BE49-F238E27FC236}">
                <a16:creationId xmlns:a16="http://schemas.microsoft.com/office/drawing/2014/main" id="{0006748A-0C5A-47E6-8FA7-18EB791FE647}"/>
              </a:ext>
            </a:extLst>
          </p:cNvPr>
          <p:cNvSpPr/>
          <p:nvPr>
            <p:custDataLst>
              <p:tags r:id="rId11"/>
            </p:custDataLst>
          </p:nvPr>
        </p:nvSpPr>
        <p:spPr bwMode="auto">
          <a:xfrm>
            <a:off x="6361113" y="3617913"/>
            <a:ext cx="620713"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8BBAD52A-E409-409A-8406-5DAE45E56BD7}" type="datetime'''''''''''''''''T''u''''''''''''e''''''s''''da''y'">
              <a:rPr lang="en-US" altLang="en-US" sz="1400" smtClean="0">
                <a:solidFill>
                  <a:schemeClr val="tx1"/>
                </a:solidFill>
                <a:effectLst/>
                <a:latin typeface="Corbel" panose="020B0503020204020204" pitchFamily="34" charset="0"/>
                <a:sym typeface="Corbel" panose="020B0503020204020204" pitchFamily="34" charset="0"/>
              </a:rPr>
              <a:pPr algn="ctr">
                <a:spcBef>
                  <a:spcPct val="0"/>
                </a:spcBef>
                <a:spcAft>
                  <a:spcPct val="0"/>
                </a:spcAft>
              </a:pPr>
              <a:t>Tuesday</a:t>
            </a:fld>
            <a:endParaRPr lang="en-US" sz="1400">
              <a:solidFill>
                <a:schemeClr val="tx1"/>
              </a:solidFill>
              <a:latin typeface="Corbel" panose="020B0503020204020204" pitchFamily="34" charset="0"/>
              <a:sym typeface="Corbel" panose="020B0503020204020204" pitchFamily="34" charset="0"/>
            </a:endParaRPr>
          </a:p>
        </p:txBody>
      </p:sp>
      <p:sp>
        <p:nvSpPr>
          <p:cNvPr id="120" name="Rectangle 119">
            <a:extLst>
              <a:ext uri="{FF2B5EF4-FFF2-40B4-BE49-F238E27FC236}">
                <a16:creationId xmlns:a16="http://schemas.microsoft.com/office/drawing/2014/main" id="{D9D3D629-AA42-4E5F-A028-D9A48F8362E8}"/>
              </a:ext>
            </a:extLst>
          </p:cNvPr>
          <p:cNvSpPr/>
          <p:nvPr>
            <p:custDataLst>
              <p:tags r:id="rId12"/>
            </p:custDataLst>
          </p:nvPr>
        </p:nvSpPr>
        <p:spPr bwMode="gray">
          <a:xfrm>
            <a:off x="8715376" y="2754313"/>
            <a:ext cx="39846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D990EC4F-4933-4475-AA8C-795DB3D0AC54}" type="datetime'''''''''2''''0'''''''''''''''''''',''39''''''''''''''2'''''">
              <a:rPr lang="en-US" altLang="en-US" sz="1000" b="1" smtClean="0">
                <a:solidFill>
                  <a:schemeClr val="tx2"/>
                </a:solidFill>
                <a:latin typeface="Corbel" panose="020B0503020204020204" pitchFamily="34" charset="0"/>
              </a:rPr>
              <a:pPr/>
              <a:t>20,392</a:t>
            </a:fld>
            <a:br>
              <a:rPr lang="en-US" altLang="en-US" sz="1000" b="1" dirty="0">
                <a:solidFill>
                  <a:schemeClr val="tx2"/>
                </a:solidFill>
                <a:effectLst/>
                <a:latin typeface="Corbel" panose="020B0503020204020204" pitchFamily="34" charset="0"/>
                <a:sym typeface="Corbel" panose="020B0503020204020204" pitchFamily="34" charset="0"/>
              </a:rPr>
            </a:br>
            <a:r>
              <a:rPr lang="en-US" altLang="en-US" sz="1000" b="1" dirty="0">
                <a:solidFill>
                  <a:schemeClr val="tx2"/>
                </a:solidFill>
                <a:effectLst/>
                <a:latin typeface="Corbel" panose="020B0503020204020204" pitchFamily="34" charset="0"/>
                <a:sym typeface="Corbel" panose="020B0503020204020204" pitchFamily="34" charset="0"/>
              </a:rPr>
              <a:t>(</a:t>
            </a:r>
            <a:fld id="{7E823E1D-A324-4183-95BA-C4EACEAF10A7}" type="datetime'''''''''''''''''2''''''''''''''5''%'''''''''''''''''''''''">
              <a:rPr lang="en-US" altLang="en-US" sz="1000" b="1" smtClean="0">
                <a:solidFill>
                  <a:schemeClr val="tx2"/>
                </a:solidFill>
                <a:latin typeface="Corbel" panose="020B0503020204020204" pitchFamily="34" charset="0"/>
              </a:rPr>
              <a:pPr/>
              <a:t>25%</a:t>
            </a:fld>
            <a:r>
              <a:rPr lang="en-US" sz="1000" b="1" dirty="0">
                <a:solidFill>
                  <a:schemeClr val="tx2"/>
                </a:solidFill>
                <a:latin typeface="Corbel" panose="020B0503020204020204" pitchFamily="34" charset="0"/>
                <a:sym typeface="Corbel" panose="020B0503020204020204" pitchFamily="34" charset="0"/>
              </a:rPr>
              <a:t>)</a:t>
            </a:r>
          </a:p>
        </p:txBody>
      </p:sp>
      <p:sp>
        <p:nvSpPr>
          <p:cNvPr id="16" name="Rectangle 15">
            <a:extLst>
              <a:ext uri="{FF2B5EF4-FFF2-40B4-BE49-F238E27FC236}">
                <a16:creationId xmlns:a16="http://schemas.microsoft.com/office/drawing/2014/main" id="{072B0A8D-386D-4126-8CB0-8F9BE9B55476}"/>
              </a:ext>
            </a:extLst>
          </p:cNvPr>
          <p:cNvSpPr/>
          <p:nvPr>
            <p:custDataLst>
              <p:tags r:id="rId13"/>
            </p:custDataLst>
          </p:nvPr>
        </p:nvSpPr>
        <p:spPr bwMode="auto">
          <a:xfrm>
            <a:off x="8564563" y="3617913"/>
            <a:ext cx="698500"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63203A19-53D8-458F-92D2-D8934F1067B5}" type="datetime'T''''''''''h''''u''''''''''''r''s''d''ay'''''''''''">
              <a:rPr lang="en-US" altLang="en-US" sz="1400" smtClean="0">
                <a:solidFill>
                  <a:schemeClr val="tx1"/>
                </a:solidFill>
                <a:effectLst/>
                <a:latin typeface="Corbel" panose="020B0503020204020204" pitchFamily="34" charset="0"/>
                <a:sym typeface="Corbel" panose="020B0503020204020204" pitchFamily="34" charset="0"/>
              </a:rPr>
              <a:pPr algn="ctr">
                <a:spcBef>
                  <a:spcPct val="0"/>
                </a:spcBef>
                <a:spcAft>
                  <a:spcPct val="0"/>
                </a:spcAft>
              </a:pPr>
              <a:t>Thursday</a:t>
            </a:fld>
            <a:endParaRPr lang="en-US" sz="1400">
              <a:solidFill>
                <a:schemeClr val="tx1"/>
              </a:solidFill>
              <a:latin typeface="Corbel" panose="020B0503020204020204" pitchFamily="34" charset="0"/>
              <a:sym typeface="Corbel" panose="020B0503020204020204" pitchFamily="34" charset="0"/>
            </a:endParaRPr>
          </a:p>
        </p:txBody>
      </p:sp>
      <p:sp>
        <p:nvSpPr>
          <p:cNvPr id="122" name="Rectangle 121">
            <a:extLst>
              <a:ext uri="{FF2B5EF4-FFF2-40B4-BE49-F238E27FC236}">
                <a16:creationId xmlns:a16="http://schemas.microsoft.com/office/drawing/2014/main" id="{C718BE0B-D315-4BBD-B7ED-F82F2C50BFF1}"/>
              </a:ext>
            </a:extLst>
          </p:cNvPr>
          <p:cNvSpPr/>
          <p:nvPr>
            <p:custDataLst>
              <p:tags r:id="rId14"/>
            </p:custDataLst>
          </p:nvPr>
        </p:nvSpPr>
        <p:spPr bwMode="gray">
          <a:xfrm>
            <a:off x="9840913" y="2714625"/>
            <a:ext cx="387350"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EBA62385-B849-4C7D-9FDF-FFD9E3594E68}" type="datetime'''''2''1'''''',5''''''''''''''''''''''7''''''7'''''''''">
              <a:rPr lang="en-US" altLang="en-US" sz="1000" b="1" smtClean="0">
                <a:solidFill>
                  <a:schemeClr val="tx2"/>
                </a:solidFill>
                <a:latin typeface="Corbel" panose="020B0503020204020204" pitchFamily="34" charset="0"/>
              </a:rPr>
              <a:pPr/>
              <a:t>21,577</a:t>
            </a:fld>
            <a:br>
              <a:rPr lang="en-US" altLang="en-US" sz="1000" b="1">
                <a:solidFill>
                  <a:schemeClr val="tx2"/>
                </a:solidFill>
                <a:effectLst/>
                <a:latin typeface="Corbel" panose="020B0503020204020204" pitchFamily="34" charset="0"/>
                <a:sym typeface="Corbel" panose="020B0503020204020204" pitchFamily="34" charset="0"/>
              </a:rPr>
            </a:br>
            <a:r>
              <a:rPr lang="en-US" altLang="en-US" sz="1000" b="1">
                <a:solidFill>
                  <a:schemeClr val="tx2"/>
                </a:solidFill>
                <a:effectLst/>
                <a:latin typeface="Corbel" panose="020B0503020204020204" pitchFamily="34" charset="0"/>
                <a:sym typeface="Corbel" panose="020B0503020204020204" pitchFamily="34" charset="0"/>
              </a:rPr>
              <a:t>(</a:t>
            </a:r>
            <a:fld id="{57C65F58-15F4-41D9-921F-7824163BF5B4}" type="datetime'''''''''''''''''''''''''''''''''2''''''''6%'''''''''''''''''">
              <a:rPr lang="en-US" altLang="en-US" sz="1000" b="1" smtClean="0">
                <a:solidFill>
                  <a:schemeClr val="tx2"/>
                </a:solidFill>
                <a:latin typeface="Corbel" panose="020B0503020204020204" pitchFamily="34" charset="0"/>
              </a:rPr>
              <a:pPr/>
              <a:t>26%</a:t>
            </a:fld>
            <a:r>
              <a:rPr lang="en-US" sz="1000" b="1">
                <a:solidFill>
                  <a:schemeClr val="tx2"/>
                </a:solidFill>
                <a:latin typeface="Corbel" panose="020B0503020204020204" pitchFamily="34" charset="0"/>
                <a:sym typeface="Corbel" panose="020B0503020204020204" pitchFamily="34" charset="0"/>
              </a:rPr>
              <a:t>)</a:t>
            </a:r>
          </a:p>
        </p:txBody>
      </p:sp>
      <p:sp>
        <p:nvSpPr>
          <p:cNvPr id="17" name="Rectangle 16">
            <a:extLst>
              <a:ext uri="{FF2B5EF4-FFF2-40B4-BE49-F238E27FC236}">
                <a16:creationId xmlns:a16="http://schemas.microsoft.com/office/drawing/2014/main" id="{167E0F35-A206-49B7-A50F-CF16E82983EC}"/>
              </a:ext>
            </a:extLst>
          </p:cNvPr>
          <p:cNvSpPr/>
          <p:nvPr>
            <p:custDataLst>
              <p:tags r:id="rId15"/>
            </p:custDataLst>
          </p:nvPr>
        </p:nvSpPr>
        <p:spPr bwMode="auto">
          <a:xfrm>
            <a:off x="9799638" y="3617913"/>
            <a:ext cx="471488"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F0F0EC17-E92F-4D72-8939-E04CEB426DD2}" type="datetime'F''''''''''''''''r''''''i''''da''''''''''''''y'''''''">
              <a:rPr lang="en-US" altLang="en-US" sz="1400" smtClean="0">
                <a:solidFill>
                  <a:schemeClr val="tx1"/>
                </a:solidFill>
                <a:effectLst/>
                <a:latin typeface="Corbel" panose="020B0503020204020204" pitchFamily="34" charset="0"/>
                <a:sym typeface="Corbel" panose="020B0503020204020204" pitchFamily="34" charset="0"/>
              </a:rPr>
              <a:pPr algn="ctr">
                <a:spcBef>
                  <a:spcPct val="0"/>
                </a:spcBef>
                <a:spcAft>
                  <a:spcPct val="0"/>
                </a:spcAft>
              </a:pPr>
              <a:t>Friday</a:t>
            </a:fld>
            <a:endParaRPr lang="en-US" sz="1400">
              <a:solidFill>
                <a:schemeClr val="tx1"/>
              </a:solidFill>
              <a:latin typeface="Corbel" panose="020B0503020204020204" pitchFamily="34" charset="0"/>
              <a:sym typeface="Corbel" panose="020B0503020204020204" pitchFamily="34" charset="0"/>
            </a:endParaRPr>
          </a:p>
        </p:txBody>
      </p:sp>
      <p:sp>
        <p:nvSpPr>
          <p:cNvPr id="124" name="Rectangle 123">
            <a:extLst>
              <a:ext uri="{FF2B5EF4-FFF2-40B4-BE49-F238E27FC236}">
                <a16:creationId xmlns:a16="http://schemas.microsoft.com/office/drawing/2014/main" id="{0BCC639A-29E5-4DC2-9E31-995DC81B9566}"/>
              </a:ext>
            </a:extLst>
          </p:cNvPr>
          <p:cNvSpPr/>
          <p:nvPr>
            <p:custDataLst>
              <p:tags r:id="rId16"/>
            </p:custDataLst>
          </p:nvPr>
        </p:nvSpPr>
        <p:spPr bwMode="gray">
          <a:xfrm>
            <a:off x="10950575" y="2865438"/>
            <a:ext cx="409575"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3B2A3E42-4B5B-4EDE-B8C3-F880FAFEB880}" type="datetime'''''''''''''''''''''''''16'',98''''''''3'''''''''''''''">
              <a:rPr lang="en-US" altLang="en-US" sz="1000" b="1" smtClean="0">
                <a:solidFill>
                  <a:schemeClr val="tx2"/>
                </a:solidFill>
                <a:latin typeface="Corbel" panose="020B0503020204020204" pitchFamily="34" charset="0"/>
              </a:rPr>
              <a:pPr/>
              <a:t>16,983</a:t>
            </a:fld>
            <a:br>
              <a:rPr lang="en-US" altLang="en-US" sz="1000" b="1">
                <a:solidFill>
                  <a:schemeClr val="tx2"/>
                </a:solidFill>
                <a:effectLst/>
                <a:latin typeface="Corbel" panose="020B0503020204020204" pitchFamily="34" charset="0"/>
                <a:sym typeface="Corbel" panose="020B0503020204020204" pitchFamily="34" charset="0"/>
              </a:rPr>
            </a:br>
            <a:r>
              <a:rPr lang="en-US" altLang="en-US" sz="1000" b="1">
                <a:solidFill>
                  <a:schemeClr val="tx2"/>
                </a:solidFill>
                <a:effectLst/>
                <a:latin typeface="Corbel" panose="020B0503020204020204" pitchFamily="34" charset="0"/>
                <a:sym typeface="Corbel" panose="020B0503020204020204" pitchFamily="34" charset="0"/>
              </a:rPr>
              <a:t>(</a:t>
            </a:r>
            <a:fld id="{4BA2823B-94A8-43E5-AC88-E9D61A76FC2B}" type="datetime'''''''''2''''''''''''''''''0''''''%'''">
              <a:rPr lang="en-US" altLang="en-US" sz="1000" b="1" smtClean="0">
                <a:solidFill>
                  <a:schemeClr val="tx2"/>
                </a:solidFill>
                <a:latin typeface="Corbel" panose="020B0503020204020204" pitchFamily="34" charset="0"/>
              </a:rPr>
              <a:pPr/>
              <a:t>20%</a:t>
            </a:fld>
            <a:r>
              <a:rPr lang="en-US" sz="1000" b="1">
                <a:solidFill>
                  <a:schemeClr val="tx2"/>
                </a:solidFill>
                <a:latin typeface="Corbel" panose="020B0503020204020204" pitchFamily="34" charset="0"/>
                <a:sym typeface="Corbel" panose="020B0503020204020204" pitchFamily="34" charset="0"/>
              </a:rPr>
              <a:t>)</a:t>
            </a:r>
          </a:p>
        </p:txBody>
      </p:sp>
      <p:sp>
        <p:nvSpPr>
          <p:cNvPr id="18" name="Rectangle 17">
            <a:extLst>
              <a:ext uri="{FF2B5EF4-FFF2-40B4-BE49-F238E27FC236}">
                <a16:creationId xmlns:a16="http://schemas.microsoft.com/office/drawing/2014/main" id="{6A010EC4-313C-41FF-A802-20FCB293DAB0}"/>
              </a:ext>
            </a:extLst>
          </p:cNvPr>
          <p:cNvSpPr/>
          <p:nvPr>
            <p:custDataLst>
              <p:tags r:id="rId17"/>
            </p:custDataLst>
          </p:nvPr>
        </p:nvSpPr>
        <p:spPr bwMode="auto">
          <a:xfrm>
            <a:off x="10815638" y="3617913"/>
            <a:ext cx="681038" cy="2127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511FAA61-4DFD-4A28-81A0-E285B999C5F5}" type="datetime'''''''''''''S''''''''a''t''''''''''''''''u''r''''d''ay'''''">
              <a:rPr lang="en-US" altLang="en-US" sz="1400" smtClean="0">
                <a:solidFill>
                  <a:schemeClr val="tx1"/>
                </a:solidFill>
                <a:effectLst/>
                <a:latin typeface="Corbel" panose="020B0503020204020204" pitchFamily="34" charset="0"/>
                <a:sym typeface="Corbel" panose="020B0503020204020204" pitchFamily="34" charset="0"/>
              </a:rPr>
              <a:pPr algn="ctr">
                <a:spcBef>
                  <a:spcPct val="0"/>
                </a:spcBef>
                <a:spcAft>
                  <a:spcPct val="0"/>
                </a:spcAft>
              </a:pPr>
              <a:t>Saturday</a:t>
            </a:fld>
            <a:endParaRPr lang="en-US" sz="1400">
              <a:solidFill>
                <a:schemeClr val="tx1"/>
              </a:solidFill>
              <a:latin typeface="Corbel" panose="020B0503020204020204" pitchFamily="34" charset="0"/>
              <a:sym typeface="Corbel" panose="020B0503020204020204" pitchFamily="34" charset="0"/>
            </a:endParaRPr>
          </a:p>
        </p:txBody>
      </p:sp>
      <p:sp>
        <p:nvSpPr>
          <p:cNvPr id="383" name="Rectangle 382"/>
          <p:cNvSpPr/>
          <p:nvPr/>
        </p:nvSpPr>
        <p:spPr>
          <a:xfrm>
            <a:off x="146570" y="139375"/>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Daily distribution of Passengers by trip status</a:t>
            </a:r>
          </a:p>
        </p:txBody>
      </p:sp>
      <p:sp>
        <p:nvSpPr>
          <p:cNvPr id="391" name="Rectangle 390"/>
          <p:cNvSpPr/>
          <p:nvPr/>
        </p:nvSpPr>
        <p:spPr>
          <a:xfrm>
            <a:off x="3871117" y="1568450"/>
            <a:ext cx="8009727" cy="2603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solidFill>
                  <a:srgbClr val="06486E"/>
                </a:solidFill>
                <a:effectLst/>
                <a:uLnTx/>
                <a:uFillTx/>
                <a:latin typeface="Corbel" panose="020B0503020204020204" pitchFamily="34" charset="0"/>
                <a:ea typeface="+mn-ea"/>
                <a:cs typeface="Arial" panose="020B0604020202020204" pitchFamily="34" charset="0"/>
              </a:rPr>
              <a:t>Passengers who Generated Order request by Days of the week</a:t>
            </a:r>
          </a:p>
        </p:txBody>
      </p:sp>
      <p:sp>
        <p:nvSpPr>
          <p:cNvPr id="392" name="Rectangle 391"/>
          <p:cNvSpPr/>
          <p:nvPr/>
        </p:nvSpPr>
        <p:spPr>
          <a:xfrm>
            <a:off x="3860800" y="1563688"/>
            <a:ext cx="8009732" cy="2312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178" name="TextBox 177"/>
          <p:cNvSpPr txBox="1"/>
          <p:nvPr/>
        </p:nvSpPr>
        <p:spPr>
          <a:xfrm>
            <a:off x="230761" y="579729"/>
            <a:ext cx="11395031" cy="392898"/>
          </a:xfrm>
          <a:prstGeom prst="rect">
            <a:avLst/>
          </a:prstGeom>
          <a:noFill/>
        </p:spPr>
        <p:txBody>
          <a:bodyPr wrap="square" lIns="0" tIns="0" rIns="0" bIns="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67" b="1" i="1"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69" name="Rectangle 268">
            <a:extLst>
              <a:ext uri="{FF2B5EF4-FFF2-40B4-BE49-F238E27FC236}">
                <a16:creationId xmlns:a16="http://schemas.microsoft.com/office/drawing/2014/main" id="{C522B432-47BF-42DF-A9D0-919428BFD791}"/>
              </a:ext>
            </a:extLst>
          </p:cNvPr>
          <p:cNvSpPr/>
          <p:nvPr/>
        </p:nvSpPr>
        <p:spPr>
          <a:xfrm>
            <a:off x="3871117" y="4049713"/>
            <a:ext cx="8010369" cy="2730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solidFill>
                  <a:srgbClr val="06486E"/>
                </a:solidFill>
                <a:effectLst/>
                <a:uLnTx/>
                <a:uFillTx/>
                <a:latin typeface="Corbel" panose="020B0503020204020204" pitchFamily="34" charset="0"/>
                <a:ea typeface="+mn-ea"/>
                <a:cs typeface="Arial" panose="020B0604020202020204" pitchFamily="34" charset="0"/>
              </a:rPr>
              <a:t>Split of </a:t>
            </a:r>
            <a:r>
              <a:rPr lang="en-US" sz="1400" b="1" i="1" u="sng" dirty="0">
                <a:solidFill>
                  <a:srgbClr val="06486E"/>
                </a:solidFill>
                <a:latin typeface="Corbel" panose="020B0503020204020204" pitchFamily="34" charset="0"/>
              </a:rPr>
              <a:t>Passengers that generated order request by trip status</a:t>
            </a:r>
            <a:endParaRPr kumimoji="0" lang="en-US" sz="1400" b="1" i="1" u="sng" strike="noStrike" kern="1200" cap="none" spc="0" normalizeH="0" baseline="0" noProof="0" dirty="0">
              <a:ln>
                <a:noFill/>
              </a:ln>
              <a:solidFill>
                <a:srgbClr val="06486E"/>
              </a:solidFill>
              <a:effectLst/>
              <a:uLnTx/>
              <a:uFillTx/>
              <a:latin typeface="Corbel" panose="020B0503020204020204" pitchFamily="34" charset="0"/>
              <a:ea typeface="+mn-ea"/>
              <a:cs typeface="Arial" panose="020B0604020202020204" pitchFamily="34" charset="0"/>
            </a:endParaRPr>
          </a:p>
        </p:txBody>
      </p:sp>
      <p:sp>
        <p:nvSpPr>
          <p:cNvPr id="271" name="Rectangle 270">
            <a:extLst>
              <a:ext uri="{FF2B5EF4-FFF2-40B4-BE49-F238E27FC236}">
                <a16:creationId xmlns:a16="http://schemas.microsoft.com/office/drawing/2014/main" id="{525BF461-5FAE-42D3-A08C-EAACA1D23078}"/>
              </a:ext>
            </a:extLst>
          </p:cNvPr>
          <p:cNvSpPr/>
          <p:nvPr/>
        </p:nvSpPr>
        <p:spPr>
          <a:xfrm>
            <a:off x="3860799" y="4035425"/>
            <a:ext cx="8020045" cy="2543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30761" y="695870"/>
            <a:ext cx="11938000" cy="788441"/>
          </a:xfrm>
          <a:prstGeom prst="rect">
            <a:avLst/>
          </a:prstGeom>
          <a:noFill/>
        </p:spPr>
        <p:txBody>
          <a:bodyPr wrap="square" lIns="0" tIns="0" rIns="0" bIns="0" rtlCol="0">
            <a:noAutofit/>
          </a:bodyPr>
          <a:lstStyle/>
          <a:p>
            <a:pPr marL="285739" indent="-285739" algn="just">
              <a:buFont typeface="Arial" panose="020B0604020202020204" pitchFamily="34" charset="0"/>
              <a:buChar char="•"/>
              <a:defRPr/>
            </a:pPr>
            <a:r>
              <a:rPr lang="en-US" sz="1250" dirty="0">
                <a:latin typeface="Corbel" panose="020B0503020204020204" pitchFamily="34" charset="0"/>
              </a:rPr>
              <a:t>Friday recorded the highest Passenger base to generate order requests contributing 26% of the total Passenger base in the 7 days period while Sunday has the lowest Passenger base to generate order requests (13%).</a:t>
            </a:r>
          </a:p>
          <a:p>
            <a:pPr marL="285739" indent="-285739" algn="just">
              <a:buFont typeface="Arial" panose="020B0604020202020204" pitchFamily="34" charset="0"/>
              <a:buChar char="•"/>
              <a:defRPr/>
            </a:pPr>
            <a:r>
              <a:rPr lang="en-US" sz="1250" dirty="0">
                <a:latin typeface="Corbel" panose="020B0503020204020204" pitchFamily="34" charset="0"/>
                <a:cs typeface="+mn-cs"/>
              </a:rPr>
              <a:t>In terms </a:t>
            </a:r>
            <a:r>
              <a:rPr lang="en-US" sz="1250" dirty="0">
                <a:latin typeface="Corbel" panose="020B0503020204020204" pitchFamily="34" charset="0"/>
              </a:rPr>
              <a:t>of numbers</a:t>
            </a:r>
            <a:r>
              <a:rPr lang="en-US" sz="1250" dirty="0">
                <a:latin typeface="Corbel" panose="020B0503020204020204" pitchFamily="34" charset="0"/>
                <a:cs typeface="+mn-cs"/>
              </a:rPr>
              <a:t>, Friday recorded for highest completed trips and cancelled requests but Saturday was more successful in terms of trips completed and cancellation rate with 85% and 23%  of the Passenger base respectively</a:t>
            </a:r>
          </a:p>
          <a:p>
            <a:pPr algn="just">
              <a:defRPr/>
            </a:pPr>
            <a:endParaRPr kumimoji="0" lang="en-US" sz="125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7" name="Rectangle 26">
            <a:extLst>
              <a:ext uri="{FF2B5EF4-FFF2-40B4-BE49-F238E27FC236}">
                <a16:creationId xmlns:a16="http://schemas.microsoft.com/office/drawing/2014/main" id="{39D9AA5A-1AD0-49DA-8984-713992FD4172}"/>
              </a:ext>
            </a:extLst>
          </p:cNvPr>
          <p:cNvSpPr/>
          <p:nvPr>
            <p:custDataLst>
              <p:tags r:id="rId18"/>
            </p:custDataLst>
          </p:nvPr>
        </p:nvSpPr>
        <p:spPr bwMode="auto">
          <a:xfrm>
            <a:off x="10706100" y="1917700"/>
            <a:ext cx="179388" cy="1333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8443CDE-801D-4E1A-92F3-74C70E854CB8}"/>
              </a:ext>
            </a:extLst>
          </p:cNvPr>
          <p:cNvSpPr/>
          <p:nvPr>
            <p:custDataLst>
              <p:tags r:id="rId19"/>
            </p:custDataLst>
          </p:nvPr>
        </p:nvSpPr>
        <p:spPr bwMode="auto">
          <a:xfrm>
            <a:off x="10936288" y="1912938"/>
            <a:ext cx="779463" cy="1524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r>
              <a:rPr lang="en-US" altLang="en-US" sz="1000" b="1" dirty="0">
                <a:solidFill>
                  <a:schemeClr val="tx1"/>
                </a:solidFill>
                <a:effectLst/>
                <a:latin typeface="Corbel" panose="020B0503020204020204" pitchFamily="34" charset="0"/>
                <a:sym typeface="Corbel" panose="020B0503020204020204" pitchFamily="34" charset="0"/>
              </a:rPr>
              <a:t>PASSENGERS</a:t>
            </a:r>
            <a:endParaRPr lang="en-US" sz="1000" b="1" dirty="0">
              <a:solidFill>
                <a:schemeClr val="tx1"/>
              </a:solidFill>
              <a:latin typeface="Corbel" panose="020B0503020204020204" pitchFamily="34" charset="0"/>
              <a:sym typeface="Corbel" panose="020B0503020204020204" pitchFamily="34" charset="0"/>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167" dirty="0">
              <a:latin typeface="Corbel" panose="020B0503020204020204" pitchFamily="34" charset="0"/>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200" b="1" dirty="0">
              <a:latin typeface="Corbel" panose="020B0503020204020204" pitchFamily="34" charset="0"/>
            </a:endParaRPr>
          </a:p>
        </p:txBody>
      </p:sp>
      <p:sp>
        <p:nvSpPr>
          <p:cNvPr id="272" name="Rectangle 271">
            <a:extLst>
              <a:ext uri="{FF2B5EF4-FFF2-40B4-BE49-F238E27FC236}">
                <a16:creationId xmlns:a16="http://schemas.microsoft.com/office/drawing/2014/main" id="{AC0EBC19-5E5B-4D63-8D9C-FC9C4EB07EC2}"/>
              </a:ext>
            </a:extLst>
          </p:cNvPr>
          <p:cNvSpPr/>
          <p:nvPr/>
        </p:nvSpPr>
        <p:spPr>
          <a:xfrm>
            <a:off x="4098280" y="5077757"/>
            <a:ext cx="1012818" cy="147385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0CD1555B-60C0-48D2-8D01-D334E68F2129}"/>
              </a:ext>
            </a:extLst>
          </p:cNvPr>
          <p:cNvSpPr/>
          <p:nvPr/>
        </p:nvSpPr>
        <p:spPr>
          <a:xfrm>
            <a:off x="4028096" y="2740821"/>
            <a:ext cx="787693" cy="109061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5" name="Chart 254">
            <a:extLst>
              <a:ext uri="{FF2B5EF4-FFF2-40B4-BE49-F238E27FC236}">
                <a16:creationId xmlns:a16="http://schemas.microsoft.com/office/drawing/2014/main" id="{F1FF0B0A-2E47-4A65-B64F-9D0762F66AD4}"/>
              </a:ext>
            </a:extLst>
          </p:cNvPr>
          <p:cNvGraphicFramePr/>
          <p:nvPr>
            <p:custDataLst>
              <p:tags r:id="rId20"/>
            </p:custDataLst>
            <p:extLst>
              <p:ext uri="{D42A27DB-BD31-4B8C-83A1-F6EECF244321}">
                <p14:modId xmlns:p14="http://schemas.microsoft.com/office/powerpoint/2010/main" val="845135786"/>
              </p:ext>
            </p:extLst>
          </p:nvPr>
        </p:nvGraphicFramePr>
        <p:xfrm>
          <a:off x="-452438" y="2138363"/>
          <a:ext cx="4183062" cy="1346200"/>
        </p:xfrm>
        <a:graphic>
          <a:graphicData uri="http://schemas.openxmlformats.org/drawingml/2006/chart">
            <c:chart xmlns:c="http://schemas.openxmlformats.org/drawingml/2006/chart" xmlns:r="http://schemas.openxmlformats.org/officeDocument/2006/relationships" r:id="rId53"/>
          </a:graphicData>
        </a:graphic>
      </p:graphicFrame>
      <p:graphicFrame>
        <p:nvGraphicFramePr>
          <p:cNvPr id="219" name="Chart 218">
            <a:extLst>
              <a:ext uri="{FF2B5EF4-FFF2-40B4-BE49-F238E27FC236}">
                <a16:creationId xmlns:a16="http://schemas.microsoft.com/office/drawing/2014/main" id="{5966B487-3A54-4C53-B00B-D76102944072}"/>
              </a:ext>
            </a:extLst>
          </p:cNvPr>
          <p:cNvGraphicFramePr/>
          <p:nvPr>
            <p:custDataLst>
              <p:tags r:id="rId21"/>
            </p:custDataLst>
            <p:extLst>
              <p:ext uri="{D42A27DB-BD31-4B8C-83A1-F6EECF244321}">
                <p14:modId xmlns:p14="http://schemas.microsoft.com/office/powerpoint/2010/main" val="732047743"/>
              </p:ext>
            </p:extLst>
          </p:nvPr>
        </p:nvGraphicFramePr>
        <p:xfrm>
          <a:off x="-452438" y="4668838"/>
          <a:ext cx="4183062" cy="1303337"/>
        </p:xfrm>
        <a:graphic>
          <a:graphicData uri="http://schemas.openxmlformats.org/drawingml/2006/chart">
            <c:chart xmlns:c="http://schemas.openxmlformats.org/drawingml/2006/chart" xmlns:r="http://schemas.openxmlformats.org/officeDocument/2006/relationships" r:id="rId54"/>
          </a:graphicData>
        </a:graphic>
      </p:graphicFrame>
      <p:sp>
        <p:nvSpPr>
          <p:cNvPr id="278" name="Isosceles Triangle 277">
            <a:extLst>
              <a:ext uri="{FF2B5EF4-FFF2-40B4-BE49-F238E27FC236}">
                <a16:creationId xmlns:a16="http://schemas.microsoft.com/office/drawing/2014/main" id="{543CD938-4D41-4B44-8645-C87D6F6684CF}"/>
              </a:ext>
            </a:extLst>
          </p:cNvPr>
          <p:cNvSpPr/>
          <p:nvPr/>
        </p:nvSpPr>
        <p:spPr>
          <a:xfrm rot="5400000">
            <a:off x="2755779" y="2628779"/>
            <a:ext cx="723761"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79" name="Isosceles Triangle 278">
            <a:extLst>
              <a:ext uri="{FF2B5EF4-FFF2-40B4-BE49-F238E27FC236}">
                <a16:creationId xmlns:a16="http://schemas.microsoft.com/office/drawing/2014/main" id="{17CB177E-97CF-4880-AB11-5427B47E933C}"/>
              </a:ext>
            </a:extLst>
          </p:cNvPr>
          <p:cNvSpPr/>
          <p:nvPr/>
        </p:nvSpPr>
        <p:spPr>
          <a:xfrm rot="5400000">
            <a:off x="2775273" y="5145305"/>
            <a:ext cx="679628"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graphicFrame>
        <p:nvGraphicFramePr>
          <p:cNvPr id="248" name="Chart 247">
            <a:extLst>
              <a:ext uri="{FF2B5EF4-FFF2-40B4-BE49-F238E27FC236}">
                <a16:creationId xmlns:a16="http://schemas.microsoft.com/office/drawing/2014/main" id="{7B2680B2-8F03-403D-8B3E-D879E2A0F029}"/>
              </a:ext>
            </a:extLst>
          </p:cNvPr>
          <p:cNvGraphicFramePr/>
          <p:nvPr>
            <p:custDataLst>
              <p:tags r:id="rId22"/>
            </p:custDataLst>
            <p:extLst>
              <p:ext uri="{D42A27DB-BD31-4B8C-83A1-F6EECF244321}">
                <p14:modId xmlns:p14="http://schemas.microsoft.com/office/powerpoint/2010/main" val="2737665737"/>
              </p:ext>
            </p:extLst>
          </p:nvPr>
        </p:nvGraphicFramePr>
        <p:xfrm>
          <a:off x="3970338" y="4240213"/>
          <a:ext cx="7983537" cy="2120900"/>
        </p:xfrm>
        <a:graphic>
          <a:graphicData uri="http://schemas.openxmlformats.org/drawingml/2006/chart">
            <c:chart xmlns:c="http://schemas.openxmlformats.org/drawingml/2006/chart" xmlns:r="http://schemas.openxmlformats.org/officeDocument/2006/relationships" r:id="rId55"/>
          </a:graphicData>
        </a:graphic>
      </p:graphicFrame>
      <p:sp>
        <p:nvSpPr>
          <p:cNvPr id="453" name="Rectangle 452">
            <a:extLst>
              <a:ext uri="{FF2B5EF4-FFF2-40B4-BE49-F238E27FC236}">
                <a16:creationId xmlns:a16="http://schemas.microsoft.com/office/drawing/2014/main" id="{1F13ED5A-4C64-4F47-835E-E3E74057139E}"/>
              </a:ext>
            </a:extLst>
          </p:cNvPr>
          <p:cNvSpPr/>
          <p:nvPr>
            <p:custDataLst>
              <p:tags r:id="rId23"/>
            </p:custDataLst>
          </p:nvPr>
        </p:nvSpPr>
        <p:spPr bwMode="gray">
          <a:xfrm>
            <a:off x="4240213" y="5657850"/>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483CD8B1-7CFF-4E85-9016-E4976896D479}" type="datetime'''8'''''''''''',''''7''''''''''6''''2'''''''''">
              <a:rPr lang="en-US" altLang="en-US" sz="1000" smtClean="0">
                <a:solidFill>
                  <a:schemeClr val="tx2"/>
                </a:solidFill>
                <a:latin typeface="Corbel" panose="020B0503020204020204" pitchFamily="34" charset="0"/>
                <a:sym typeface="Corbel" panose="020B0503020204020204" pitchFamily="34" charset="0"/>
              </a:rPr>
              <a:pPr/>
              <a:t>8,762</a:t>
            </a:fld>
            <a:br>
              <a:rPr lang="en-US" altLang="en-US" sz="1000" dirty="0">
                <a:solidFill>
                  <a:schemeClr val="tx2"/>
                </a:solidFill>
                <a:effectLst/>
                <a:latin typeface="Corbel" panose="020B0503020204020204" pitchFamily="34" charset="0"/>
                <a:sym typeface="Corbel" panose="020B0503020204020204" pitchFamily="34" charset="0"/>
              </a:rPr>
            </a:br>
            <a:r>
              <a:rPr lang="en-US" altLang="en-US" sz="1000" dirty="0">
                <a:solidFill>
                  <a:schemeClr val="tx2"/>
                </a:solidFill>
                <a:effectLst/>
                <a:latin typeface="Corbel" panose="020B0503020204020204" pitchFamily="34" charset="0"/>
                <a:sym typeface="Corbel" panose="020B0503020204020204" pitchFamily="34" charset="0"/>
              </a:rPr>
              <a:t>(</a:t>
            </a:r>
            <a:fld id="{2C4FAB22-E271-4452-898D-0B556350FB8E}" type="datetime'''''''''''''''''''''''''''''''''''''''''8''''2''''''''''%'''''">
              <a:rPr lang="en-US" altLang="en-US" sz="1000" smtClean="0">
                <a:solidFill>
                  <a:schemeClr val="tx2"/>
                </a:solidFill>
                <a:latin typeface="Corbel" panose="020B0503020204020204" pitchFamily="34" charset="0"/>
                <a:sym typeface="Corbel" panose="020B0503020204020204" pitchFamily="34" charset="0"/>
              </a:rPr>
              <a:pPr/>
              <a:t>82%</a:t>
            </a:fld>
            <a:r>
              <a:rPr lang="en-US" altLang="en-US" sz="1000" dirty="0">
                <a:solidFill>
                  <a:schemeClr val="tx2"/>
                </a:solidFill>
                <a:effectLst/>
                <a:latin typeface="Corbel" panose="020B0503020204020204" pitchFamily="34" charset="0"/>
                <a:sym typeface="Corbel" panose="020B0503020204020204" pitchFamily="34" charset="0"/>
              </a:rPr>
              <a:t>)</a:t>
            </a:r>
            <a:endParaRPr lang="en-US" sz="1000" dirty="0">
              <a:solidFill>
                <a:schemeClr val="tx2"/>
              </a:solidFill>
              <a:latin typeface="Corbel" panose="020B0503020204020204" pitchFamily="34" charset="0"/>
              <a:sym typeface="Corbel" panose="020B0503020204020204" pitchFamily="34" charset="0"/>
            </a:endParaRPr>
          </a:p>
        </p:txBody>
      </p:sp>
      <p:sp>
        <p:nvSpPr>
          <p:cNvPr id="464" name="Rectangle 463">
            <a:extLst>
              <a:ext uri="{FF2B5EF4-FFF2-40B4-BE49-F238E27FC236}">
                <a16:creationId xmlns:a16="http://schemas.microsoft.com/office/drawing/2014/main" id="{212E29EF-D540-478F-A497-A38397E68DD4}"/>
              </a:ext>
            </a:extLst>
          </p:cNvPr>
          <p:cNvSpPr/>
          <p:nvPr>
            <p:custDataLst>
              <p:tags r:id="rId24"/>
            </p:custDataLst>
          </p:nvPr>
        </p:nvSpPr>
        <p:spPr bwMode="gray">
          <a:xfrm>
            <a:off x="10229850" y="5815013"/>
            <a:ext cx="3317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4888C291-0493-401D-8A03-3C2E8DDD2F96}" type="datetime'5'''''''''''',''''''''''9''0''''''''''8'''''">
              <a:rPr lang="en-US" altLang="en-US" sz="1000" smtClean="0">
                <a:solidFill>
                  <a:schemeClr val="tx2"/>
                </a:solidFill>
                <a:latin typeface="Corbel" panose="020B0503020204020204" pitchFamily="34" charset="0"/>
                <a:sym typeface="Corbel" panose="020B0503020204020204" pitchFamily="34" charset="0"/>
              </a:rPr>
              <a:pPr/>
              <a:t>5,908</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83D45AC0-FE92-4D5E-BB8B-3C587111FE56}" type="datetime'''''''2''''''''''''''''''''''''''''7''''''%'''">
              <a:rPr lang="en-US" altLang="en-US" sz="1000" smtClean="0">
                <a:solidFill>
                  <a:schemeClr val="tx2"/>
                </a:solidFill>
                <a:latin typeface="Corbel" panose="020B0503020204020204" pitchFamily="34" charset="0"/>
                <a:sym typeface="Corbel" panose="020B0503020204020204" pitchFamily="34" charset="0"/>
              </a:rPr>
              <a:pPr/>
              <a:t>27%</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454" name="Rectangle 453">
            <a:extLst>
              <a:ext uri="{FF2B5EF4-FFF2-40B4-BE49-F238E27FC236}">
                <a16:creationId xmlns:a16="http://schemas.microsoft.com/office/drawing/2014/main" id="{F0849E92-75AF-432A-838F-AB7FEDE75238}"/>
              </a:ext>
            </a:extLst>
          </p:cNvPr>
          <p:cNvSpPr/>
          <p:nvPr>
            <p:custDataLst>
              <p:tags r:id="rId25"/>
            </p:custDataLst>
          </p:nvPr>
        </p:nvSpPr>
        <p:spPr bwMode="gray">
          <a:xfrm>
            <a:off x="4638675" y="5988050"/>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DF2C7A67-5091-445F-8838-13219AD81D96}" type="datetime'2,''''''78''''''''''''''''''''''''2'''''''''''''">
              <a:rPr lang="en-US" altLang="en-US" sz="1000" smtClean="0">
                <a:solidFill>
                  <a:schemeClr val="tx2"/>
                </a:solidFill>
                <a:latin typeface="Corbel" panose="020B0503020204020204" pitchFamily="34" charset="0"/>
                <a:sym typeface="Corbel" panose="020B0503020204020204" pitchFamily="34" charset="0"/>
              </a:rPr>
              <a:pPr/>
              <a:t>2,782</a:t>
            </a:fld>
            <a:br>
              <a:rPr lang="en-US" altLang="en-US" sz="1000" dirty="0">
                <a:solidFill>
                  <a:schemeClr val="tx2"/>
                </a:solidFill>
                <a:effectLst/>
                <a:latin typeface="Corbel" panose="020B0503020204020204" pitchFamily="34" charset="0"/>
                <a:sym typeface="Corbel" panose="020B0503020204020204" pitchFamily="34" charset="0"/>
              </a:rPr>
            </a:br>
            <a:r>
              <a:rPr lang="en-US" altLang="en-US" sz="1000" dirty="0">
                <a:solidFill>
                  <a:schemeClr val="tx2"/>
                </a:solidFill>
                <a:effectLst/>
                <a:latin typeface="Corbel" panose="020B0503020204020204" pitchFamily="34" charset="0"/>
                <a:sym typeface="Corbel" panose="020B0503020204020204" pitchFamily="34" charset="0"/>
              </a:rPr>
              <a:t>(</a:t>
            </a:r>
            <a:fld id="{3BD53F7E-78FB-422A-A49D-239EA1336116}" type="datetime'''2''''''''''''''6%'''''''''''''''''''''''''''''''''''''''''">
              <a:rPr lang="en-US" altLang="en-US" sz="1000" smtClean="0">
                <a:solidFill>
                  <a:schemeClr val="tx2"/>
                </a:solidFill>
                <a:latin typeface="Corbel" panose="020B0503020204020204" pitchFamily="34" charset="0"/>
                <a:sym typeface="Corbel" panose="020B0503020204020204" pitchFamily="34" charset="0"/>
              </a:rPr>
              <a:pPr/>
              <a:t>26%</a:t>
            </a:fld>
            <a:r>
              <a:rPr lang="en-US" altLang="en-US" sz="1000" dirty="0">
                <a:solidFill>
                  <a:schemeClr val="tx2"/>
                </a:solidFill>
                <a:effectLst/>
                <a:latin typeface="Corbel" panose="020B0503020204020204" pitchFamily="34" charset="0"/>
                <a:sym typeface="Corbel" panose="020B0503020204020204" pitchFamily="34" charset="0"/>
              </a:rPr>
              <a:t>)</a:t>
            </a:r>
            <a:endParaRPr lang="en-US" sz="1000" dirty="0">
              <a:solidFill>
                <a:schemeClr val="tx2"/>
              </a:solidFill>
              <a:latin typeface="Corbel" panose="020B0503020204020204" pitchFamily="34" charset="0"/>
              <a:sym typeface="Corbel" panose="020B0503020204020204" pitchFamily="34" charset="0"/>
            </a:endParaRPr>
          </a:p>
        </p:txBody>
      </p:sp>
      <p:sp>
        <p:nvSpPr>
          <p:cNvPr id="37" name="Rectangle 36">
            <a:extLst>
              <a:ext uri="{FF2B5EF4-FFF2-40B4-BE49-F238E27FC236}">
                <a16:creationId xmlns:a16="http://schemas.microsoft.com/office/drawing/2014/main" id="{ABAC92FF-00ED-41B8-96AE-FD4C84A34BE5}"/>
              </a:ext>
            </a:extLst>
          </p:cNvPr>
          <p:cNvSpPr/>
          <p:nvPr>
            <p:custDataLst>
              <p:tags r:id="rId26"/>
            </p:custDataLst>
          </p:nvPr>
        </p:nvSpPr>
        <p:spPr bwMode="auto">
          <a:xfrm>
            <a:off x="4303713" y="6337300"/>
            <a:ext cx="614363"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4E952B0E-165B-4836-9723-DB9E80E40AB5}" type="datetime'''S''u''''''nd''''''''''''''''''a''''''''y'''''''''''''''''''">
              <a:rPr lang="en-US" altLang="en-US" sz="1400" smtClean="0">
                <a:solidFill>
                  <a:schemeClr val="tx1"/>
                </a:solidFill>
              </a:rPr>
              <a:pPr/>
              <a:t>Sunday</a:t>
            </a:fld>
            <a:endParaRPr lang="en-US" sz="1400">
              <a:solidFill>
                <a:schemeClr val="tx1"/>
              </a:solidFill>
            </a:endParaRPr>
          </a:p>
        </p:txBody>
      </p:sp>
      <p:sp>
        <p:nvSpPr>
          <p:cNvPr id="455" name="Rectangle 454">
            <a:extLst>
              <a:ext uri="{FF2B5EF4-FFF2-40B4-BE49-F238E27FC236}">
                <a16:creationId xmlns:a16="http://schemas.microsoft.com/office/drawing/2014/main" id="{B329A991-0A18-4AF5-96D4-A4910FFEFC56}"/>
              </a:ext>
            </a:extLst>
          </p:cNvPr>
          <p:cNvSpPr/>
          <p:nvPr>
            <p:custDataLst>
              <p:tags r:id="rId27"/>
            </p:custDataLst>
          </p:nvPr>
        </p:nvSpPr>
        <p:spPr bwMode="gray">
          <a:xfrm>
            <a:off x="5334000" y="5221288"/>
            <a:ext cx="39052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1C9324B0-3A2F-4FB8-BA57-5AD3112B4339}" type="datetime'1''''6'',''6''''6''''''''''''''''0'''''''''''''">
              <a:rPr lang="en-US" altLang="en-US" sz="1000" smtClean="0">
                <a:solidFill>
                  <a:schemeClr val="tx2"/>
                </a:solidFill>
                <a:latin typeface="Corbel" panose="020B0503020204020204" pitchFamily="34" charset="0"/>
                <a:sym typeface="Corbel" panose="020B0503020204020204" pitchFamily="34" charset="0"/>
              </a:rPr>
              <a:pPr/>
              <a:t>16,660</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6A979DD5-8323-41CD-9AF7-27548C68F8D0}" type="datetime'''''''8''''''''''''''''''''''''3''''%'">
              <a:rPr lang="en-US" altLang="en-US" sz="1000" smtClean="0">
                <a:solidFill>
                  <a:schemeClr val="tx2"/>
                </a:solidFill>
                <a:latin typeface="Corbel" panose="020B0503020204020204" pitchFamily="34" charset="0"/>
                <a:sym typeface="Corbel" panose="020B0503020204020204" pitchFamily="34" charset="0"/>
              </a:rPr>
              <a:pPr/>
              <a:t>83%</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456" name="Rectangle 455">
            <a:extLst>
              <a:ext uri="{FF2B5EF4-FFF2-40B4-BE49-F238E27FC236}">
                <a16:creationId xmlns:a16="http://schemas.microsoft.com/office/drawing/2014/main" id="{64BB1F33-03CD-417E-8C71-87A1E3201FD9}"/>
              </a:ext>
            </a:extLst>
          </p:cNvPr>
          <p:cNvSpPr/>
          <p:nvPr>
            <p:custDataLst>
              <p:tags r:id="rId28"/>
            </p:custDataLst>
          </p:nvPr>
        </p:nvSpPr>
        <p:spPr bwMode="gray">
          <a:xfrm>
            <a:off x="5762625" y="5842000"/>
            <a:ext cx="3317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39B6E9F-6179-40FB-B768-E604D863374B}" type="datetime'''''''''''''5'''',''''''4''''''2''''''''''''''9'''''">
              <a:rPr lang="en-US" altLang="en-US" sz="1000" smtClean="0">
                <a:solidFill>
                  <a:schemeClr val="tx2"/>
                </a:solidFill>
                <a:latin typeface="Corbel" panose="020B0503020204020204" pitchFamily="34" charset="0"/>
                <a:sym typeface="Corbel" panose="020B0503020204020204" pitchFamily="34" charset="0"/>
              </a:rPr>
              <a:pPr/>
              <a:t>5,429</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76B70DE6-AAB2-4F75-AF77-241FABC4E5CD}" type="datetime'2''''''''''''''''7''''''''''''''''%'''''''''''''''''''''">
              <a:rPr lang="en-US" altLang="en-US" sz="1000" smtClean="0">
                <a:solidFill>
                  <a:schemeClr val="tx2"/>
                </a:solidFill>
                <a:latin typeface="Corbel" panose="020B0503020204020204" pitchFamily="34" charset="0"/>
                <a:sym typeface="Corbel" panose="020B0503020204020204" pitchFamily="34" charset="0"/>
              </a:rPr>
              <a:pPr/>
              <a:t>27%</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458" name="Rectangle 457">
            <a:extLst>
              <a:ext uri="{FF2B5EF4-FFF2-40B4-BE49-F238E27FC236}">
                <a16:creationId xmlns:a16="http://schemas.microsoft.com/office/drawing/2014/main" id="{8BDBD4C4-9F4F-4ECD-9D2E-A4A1431EDB3E}"/>
              </a:ext>
            </a:extLst>
          </p:cNvPr>
          <p:cNvSpPr/>
          <p:nvPr>
            <p:custDataLst>
              <p:tags r:id="rId29"/>
            </p:custDataLst>
          </p:nvPr>
        </p:nvSpPr>
        <p:spPr bwMode="gray">
          <a:xfrm>
            <a:off x="6875463" y="5851525"/>
            <a:ext cx="3381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E49C2CC2-ACD6-4A0C-9E65-7CA0AEAD743A}" type="datetime'''''''''''''''''5,''''''24''''6'''''''''''''">
              <a:rPr lang="en-US" altLang="en-US" sz="1000" smtClean="0">
                <a:solidFill>
                  <a:schemeClr val="tx2"/>
                </a:solidFill>
                <a:latin typeface="Corbel" panose="020B0503020204020204" pitchFamily="34" charset="0"/>
                <a:sym typeface="Corbel" panose="020B0503020204020204" pitchFamily="34" charset="0"/>
              </a:rPr>
              <a:pPr/>
              <a:t>5,246</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C273BE22-1AD9-4D53-9651-3F373E2D5474}" type="datetime'''''''''''''''2''''''''''''''''''''''''5''''%'''''">
              <a:rPr lang="en-US" altLang="en-US" sz="1000" smtClean="0">
                <a:solidFill>
                  <a:schemeClr val="tx2"/>
                </a:solidFill>
                <a:latin typeface="Corbel" panose="020B0503020204020204" pitchFamily="34" charset="0"/>
                <a:sym typeface="Corbel" panose="020B0503020204020204" pitchFamily="34" charset="0"/>
              </a:rPr>
              <a:pPr/>
              <a:t>25%</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149" name="Rectangle 148">
            <a:extLst>
              <a:ext uri="{FF2B5EF4-FFF2-40B4-BE49-F238E27FC236}">
                <a16:creationId xmlns:a16="http://schemas.microsoft.com/office/drawing/2014/main" id="{CEF942B7-7AE9-47B6-9006-11AD42503476}"/>
              </a:ext>
            </a:extLst>
          </p:cNvPr>
          <p:cNvSpPr/>
          <p:nvPr>
            <p:custDataLst>
              <p:tags r:id="rId30"/>
            </p:custDataLst>
          </p:nvPr>
        </p:nvSpPr>
        <p:spPr bwMode="auto">
          <a:xfrm>
            <a:off x="5407025" y="6337300"/>
            <a:ext cx="642938"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5BB29CB9-F484-4E23-B4A7-C5E7A57EA604}" type="datetime'Mo''''''''''''''''''''''n''''''''''''d''''''''''''a''''''''y'">
              <a:rPr lang="en-US" altLang="en-US" sz="1400" smtClean="0">
                <a:solidFill>
                  <a:schemeClr val="tx1"/>
                </a:solidFill>
              </a:rPr>
              <a:pPr/>
              <a:t>Monday</a:t>
            </a:fld>
            <a:endParaRPr lang="en-US" sz="1400">
              <a:solidFill>
                <a:schemeClr val="tx1"/>
              </a:solidFill>
            </a:endParaRPr>
          </a:p>
        </p:txBody>
      </p:sp>
      <p:sp>
        <p:nvSpPr>
          <p:cNvPr id="457" name="Rectangle 456">
            <a:extLst>
              <a:ext uri="{FF2B5EF4-FFF2-40B4-BE49-F238E27FC236}">
                <a16:creationId xmlns:a16="http://schemas.microsoft.com/office/drawing/2014/main" id="{54DB8127-985A-4DDA-858D-38F3F0FEB2D7}"/>
              </a:ext>
            </a:extLst>
          </p:cNvPr>
          <p:cNvSpPr/>
          <p:nvPr>
            <p:custDataLst>
              <p:tags r:id="rId31"/>
            </p:custDataLst>
          </p:nvPr>
        </p:nvSpPr>
        <p:spPr bwMode="gray">
          <a:xfrm>
            <a:off x="6470650" y="5183188"/>
            <a:ext cx="3508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793276B-C7FC-4F7A-83CC-277071F71DF9}" type="datetime'''1''''''''7'',''''''35''''''''''7'">
              <a:rPr lang="en-US" altLang="en-US" sz="1000" smtClean="0">
                <a:solidFill>
                  <a:schemeClr val="tx2"/>
                </a:solidFill>
                <a:latin typeface="Corbel" panose="020B0503020204020204" pitchFamily="34" charset="0"/>
                <a:sym typeface="Corbel" panose="020B0503020204020204" pitchFamily="34" charset="0"/>
              </a:rPr>
              <a:pPr/>
              <a:t>17,357</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69FBC1B9-F911-4B51-BD55-5BD8E615DCA3}" type="datetime'''''''''''''8''''''''4%'''''''''''''''''''''''''''''''''''''''">
              <a:rPr lang="en-US" altLang="en-US" sz="1000" smtClean="0">
                <a:solidFill>
                  <a:schemeClr val="tx2"/>
                </a:solidFill>
                <a:latin typeface="Corbel" panose="020B0503020204020204" pitchFamily="34" charset="0"/>
                <a:sym typeface="Corbel" panose="020B0503020204020204" pitchFamily="34" charset="0"/>
              </a:rPr>
              <a:pPr/>
              <a:t>84%</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153" name="Rectangle 152">
            <a:extLst>
              <a:ext uri="{FF2B5EF4-FFF2-40B4-BE49-F238E27FC236}">
                <a16:creationId xmlns:a16="http://schemas.microsoft.com/office/drawing/2014/main" id="{E7D21741-B5D4-4AB6-ABDD-8E99B57AF928}"/>
              </a:ext>
            </a:extLst>
          </p:cNvPr>
          <p:cNvSpPr/>
          <p:nvPr>
            <p:custDataLst>
              <p:tags r:id="rId32"/>
            </p:custDataLst>
          </p:nvPr>
        </p:nvSpPr>
        <p:spPr bwMode="auto">
          <a:xfrm>
            <a:off x="6500813" y="6337300"/>
            <a:ext cx="68580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83622746-CF32-4401-A54B-82156D7DC167}" type="datetime'''''''Tue''''''''''''''''''''s''''''''''day'''''''">
              <a:rPr lang="en-US" altLang="en-US" sz="1400" smtClean="0">
                <a:solidFill>
                  <a:schemeClr val="tx1"/>
                </a:solidFill>
              </a:rPr>
              <a:pPr/>
              <a:t>Tuesday</a:t>
            </a:fld>
            <a:endParaRPr lang="en-US" sz="1400">
              <a:solidFill>
                <a:schemeClr val="tx1"/>
              </a:solidFill>
            </a:endParaRPr>
          </a:p>
        </p:txBody>
      </p:sp>
      <p:sp>
        <p:nvSpPr>
          <p:cNvPr id="459" name="Rectangle 458">
            <a:extLst>
              <a:ext uri="{FF2B5EF4-FFF2-40B4-BE49-F238E27FC236}">
                <a16:creationId xmlns:a16="http://schemas.microsoft.com/office/drawing/2014/main" id="{1877C4B4-A773-4CBB-94A5-5A70BD149EF9}"/>
              </a:ext>
            </a:extLst>
          </p:cNvPr>
          <p:cNvSpPr/>
          <p:nvPr>
            <p:custDataLst>
              <p:tags r:id="rId33"/>
            </p:custDataLst>
          </p:nvPr>
        </p:nvSpPr>
        <p:spPr bwMode="gray">
          <a:xfrm>
            <a:off x="7575550" y="5164138"/>
            <a:ext cx="3762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A24228F9-6874-48FC-82E9-B21C0BDB1CDA}" type="datetime'1''7'''''''''''''',''''6''''''''''''''''''''''84'''''">
              <a:rPr lang="en-US" altLang="en-US" sz="1000" smtClean="0">
                <a:solidFill>
                  <a:schemeClr val="tx2"/>
                </a:solidFill>
                <a:latin typeface="Corbel" panose="020B0503020204020204" pitchFamily="34" charset="0"/>
                <a:sym typeface="Corbel" panose="020B0503020204020204" pitchFamily="34" charset="0"/>
              </a:rPr>
              <a:pPr/>
              <a:t>17,684</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AD065634-FAEC-4ED7-8B66-3C6B2270E9AC}" type="datetime'''''8''''''3''''''''''''''''''%'''''''''''''''''''''''''''''''">
              <a:rPr lang="en-US" altLang="en-US" sz="1000" smtClean="0">
                <a:solidFill>
                  <a:schemeClr val="tx2"/>
                </a:solidFill>
                <a:latin typeface="Corbel" panose="020B0503020204020204" pitchFamily="34" charset="0"/>
                <a:sym typeface="Corbel" panose="020B0503020204020204" pitchFamily="34" charset="0"/>
              </a:rPr>
              <a:pPr/>
              <a:t>83%</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460" name="Rectangle 459">
            <a:extLst>
              <a:ext uri="{FF2B5EF4-FFF2-40B4-BE49-F238E27FC236}">
                <a16:creationId xmlns:a16="http://schemas.microsoft.com/office/drawing/2014/main" id="{A54D081A-D2E9-4843-A43C-32A37E7F78C2}"/>
              </a:ext>
            </a:extLst>
          </p:cNvPr>
          <p:cNvSpPr/>
          <p:nvPr>
            <p:custDataLst>
              <p:tags r:id="rId34"/>
            </p:custDataLst>
          </p:nvPr>
        </p:nvSpPr>
        <p:spPr bwMode="gray">
          <a:xfrm>
            <a:off x="7989888" y="5835650"/>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61549521-CF23-43B4-91B3-C2549D00DC06}" type="datetime'5'''''''''''''''''',''''''''''''''''''''''''''''5''''''4''''6'">
              <a:rPr lang="en-US" altLang="en-US" sz="1000" smtClean="0">
                <a:solidFill>
                  <a:schemeClr val="tx2"/>
                </a:solidFill>
                <a:latin typeface="Corbel" panose="020B0503020204020204" pitchFamily="34" charset="0"/>
                <a:sym typeface="Corbel" panose="020B0503020204020204" pitchFamily="34" charset="0"/>
              </a:rPr>
              <a:pPr/>
              <a:t>5,546</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A7301137-08C5-4F46-BEE1-6B8FC2F4D84E}" type="datetime'''''''''''2''''''''''''''''''''''''6%'''''">
              <a:rPr lang="en-US" altLang="en-US" sz="1000" smtClean="0">
                <a:solidFill>
                  <a:schemeClr val="tx2"/>
                </a:solidFill>
                <a:latin typeface="Corbel" panose="020B0503020204020204" pitchFamily="34" charset="0"/>
                <a:sym typeface="Corbel" panose="020B0503020204020204" pitchFamily="34" charset="0"/>
              </a:rPr>
              <a:pPr/>
              <a:t>26%</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155" name="Rectangle 154">
            <a:extLst>
              <a:ext uri="{FF2B5EF4-FFF2-40B4-BE49-F238E27FC236}">
                <a16:creationId xmlns:a16="http://schemas.microsoft.com/office/drawing/2014/main" id="{956B6CFE-D502-4020-85A7-9EE083BD21D8}"/>
              </a:ext>
            </a:extLst>
          </p:cNvPr>
          <p:cNvSpPr/>
          <p:nvPr>
            <p:custDataLst>
              <p:tags r:id="rId35"/>
            </p:custDataLst>
          </p:nvPr>
        </p:nvSpPr>
        <p:spPr bwMode="auto">
          <a:xfrm>
            <a:off x="7488238" y="6337300"/>
            <a:ext cx="94615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0086E089-29BA-47A3-8959-FB55872B4753}" type="datetime'''''W''edn''e''''''''''''''''sd''ay'''''''''''''''''''''''''''">
              <a:rPr lang="en-US" altLang="en-US" sz="1400" smtClean="0">
                <a:solidFill>
                  <a:schemeClr val="tx1"/>
                </a:solidFill>
              </a:rPr>
              <a:pPr/>
              <a:t>Wednesday</a:t>
            </a:fld>
            <a:endParaRPr lang="en-US" sz="1400">
              <a:solidFill>
                <a:schemeClr val="tx1"/>
              </a:solidFill>
            </a:endParaRPr>
          </a:p>
        </p:txBody>
      </p:sp>
      <p:sp>
        <p:nvSpPr>
          <p:cNvPr id="461" name="Rectangle 460">
            <a:extLst>
              <a:ext uri="{FF2B5EF4-FFF2-40B4-BE49-F238E27FC236}">
                <a16:creationId xmlns:a16="http://schemas.microsoft.com/office/drawing/2014/main" id="{9B2C4399-8920-41E3-B8EE-44E55BBBF824}"/>
              </a:ext>
            </a:extLst>
          </p:cNvPr>
          <p:cNvSpPr/>
          <p:nvPr>
            <p:custDataLst>
              <p:tags r:id="rId36"/>
            </p:custDataLst>
          </p:nvPr>
        </p:nvSpPr>
        <p:spPr bwMode="gray">
          <a:xfrm>
            <a:off x="8689976" y="5203825"/>
            <a:ext cx="37782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6EA76E72-2021-40BE-BAC8-B58192D7B5D1}" type="datetime'''''''16'''',''''''''''''''''9''''''''''''7''2'''''''''''''">
              <a:rPr lang="en-US" altLang="en-US" sz="1000" smtClean="0">
                <a:solidFill>
                  <a:schemeClr val="tx2"/>
                </a:solidFill>
                <a:latin typeface="Corbel" panose="020B0503020204020204" pitchFamily="34" charset="0"/>
                <a:sym typeface="Corbel" panose="020B0503020204020204" pitchFamily="34" charset="0"/>
              </a:rPr>
              <a:pPr/>
              <a:t>16,972</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E65F81F4-11CB-4FEE-8523-2A518CA1A8E8}" type="datetime'''''''''''''''''''''''''8''''3''''''''''%'''''">
              <a:rPr lang="en-US" altLang="en-US" sz="1000" smtClean="0">
                <a:solidFill>
                  <a:schemeClr val="tx2"/>
                </a:solidFill>
                <a:latin typeface="Corbel" panose="020B0503020204020204" pitchFamily="34" charset="0"/>
                <a:sym typeface="Corbel" panose="020B0503020204020204" pitchFamily="34" charset="0"/>
              </a:rPr>
              <a:pPr/>
              <a:t>83%</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462" name="Rectangle 461">
            <a:extLst>
              <a:ext uri="{FF2B5EF4-FFF2-40B4-BE49-F238E27FC236}">
                <a16:creationId xmlns:a16="http://schemas.microsoft.com/office/drawing/2014/main" id="{110B71FE-634D-4B39-8876-F22D2F853B9F}"/>
              </a:ext>
            </a:extLst>
          </p:cNvPr>
          <p:cNvSpPr/>
          <p:nvPr>
            <p:custDataLst>
              <p:tags r:id="rId37"/>
            </p:custDataLst>
          </p:nvPr>
        </p:nvSpPr>
        <p:spPr bwMode="gray">
          <a:xfrm>
            <a:off x="9105900" y="5848350"/>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1271ED26-15E5-4B04-A2FC-B8E2BE367AE6}" type="datetime'''5'',''''''''''29''''''6'''''''''''''''''''">
              <a:rPr lang="en-US" altLang="en-US" sz="1000" smtClean="0">
                <a:solidFill>
                  <a:schemeClr val="tx2"/>
                </a:solidFill>
                <a:latin typeface="Corbel" panose="020B0503020204020204" pitchFamily="34" charset="0"/>
                <a:sym typeface="Corbel" panose="020B0503020204020204" pitchFamily="34" charset="0"/>
              </a:rPr>
              <a:pPr/>
              <a:t>5,296</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343E0BF9-7C8D-49B1-A10B-CFFF6B46B3DF}" type="datetime'''''''''''''''''''''''''''''''26''''''''''%'">
              <a:rPr lang="en-US" altLang="en-US" sz="1000" smtClean="0">
                <a:solidFill>
                  <a:schemeClr val="tx2"/>
                </a:solidFill>
                <a:latin typeface="Corbel" panose="020B0503020204020204" pitchFamily="34" charset="0"/>
                <a:sym typeface="Corbel" panose="020B0503020204020204" pitchFamily="34" charset="0"/>
              </a:rPr>
              <a:pPr/>
              <a:t>26%</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159" name="Rectangle 158">
            <a:extLst>
              <a:ext uri="{FF2B5EF4-FFF2-40B4-BE49-F238E27FC236}">
                <a16:creationId xmlns:a16="http://schemas.microsoft.com/office/drawing/2014/main" id="{9047E4E6-DE35-4D55-A0BE-2073D627AD33}"/>
              </a:ext>
            </a:extLst>
          </p:cNvPr>
          <p:cNvSpPr/>
          <p:nvPr>
            <p:custDataLst>
              <p:tags r:id="rId38"/>
            </p:custDataLst>
          </p:nvPr>
        </p:nvSpPr>
        <p:spPr bwMode="auto">
          <a:xfrm>
            <a:off x="8702675" y="6337300"/>
            <a:ext cx="750888"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8DB73C1F-D0D6-4F82-AE4F-60792B557E23}" type="datetime'''''Thu''''''''''''r''''s''''''''''''da''''y'''''''''">
              <a:rPr lang="en-US" altLang="en-US" sz="1400" smtClean="0">
                <a:solidFill>
                  <a:schemeClr val="tx1"/>
                </a:solidFill>
              </a:rPr>
              <a:pPr/>
              <a:t>Thursday</a:t>
            </a:fld>
            <a:endParaRPr lang="en-US" sz="1400">
              <a:solidFill>
                <a:schemeClr val="tx1"/>
              </a:solidFill>
            </a:endParaRPr>
          </a:p>
        </p:txBody>
      </p:sp>
      <p:sp>
        <p:nvSpPr>
          <p:cNvPr id="463" name="Rectangle 462">
            <a:extLst>
              <a:ext uri="{FF2B5EF4-FFF2-40B4-BE49-F238E27FC236}">
                <a16:creationId xmlns:a16="http://schemas.microsoft.com/office/drawing/2014/main" id="{8598B6A0-9D27-4F91-8ED3-6456E4DDCC99}"/>
              </a:ext>
            </a:extLst>
          </p:cNvPr>
          <p:cNvSpPr/>
          <p:nvPr>
            <p:custDataLst>
              <p:tags r:id="rId39"/>
            </p:custDataLst>
          </p:nvPr>
        </p:nvSpPr>
        <p:spPr bwMode="gray">
          <a:xfrm>
            <a:off x="9818688" y="5164138"/>
            <a:ext cx="3556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31A46A70-738B-4088-98E5-252748202A01}" type="datetime'''1''''''''''''''7,''''70''''''''''''1'''''''''''''''''''">
              <a:rPr lang="en-US" altLang="en-US" sz="1000" smtClean="0">
                <a:solidFill>
                  <a:schemeClr val="tx2"/>
                </a:solidFill>
                <a:latin typeface="Corbel" panose="020B0503020204020204" pitchFamily="34" charset="0"/>
                <a:sym typeface="Corbel" panose="020B0503020204020204" pitchFamily="34" charset="0"/>
              </a:rPr>
              <a:pPr/>
              <a:t>17,701</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3B2CFB2C-FA79-4BC2-A250-A682E7258C39}" type="datetime'''''''8''''''''''''''''''2''''%'">
              <a:rPr lang="en-US" altLang="en-US" sz="1000" smtClean="0">
                <a:solidFill>
                  <a:schemeClr val="tx2"/>
                </a:solidFill>
                <a:latin typeface="Corbel" panose="020B0503020204020204" pitchFamily="34" charset="0"/>
                <a:sym typeface="Corbel" panose="020B0503020204020204" pitchFamily="34" charset="0"/>
              </a:rPr>
              <a:pPr/>
              <a:t>82%</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170" name="Rectangle 169">
            <a:extLst>
              <a:ext uri="{FF2B5EF4-FFF2-40B4-BE49-F238E27FC236}">
                <a16:creationId xmlns:a16="http://schemas.microsoft.com/office/drawing/2014/main" id="{DB25CAD5-2F0F-4A03-9BEE-9AD928D2FEB3}"/>
              </a:ext>
            </a:extLst>
          </p:cNvPr>
          <p:cNvSpPr/>
          <p:nvPr>
            <p:custDataLst>
              <p:tags r:id="rId40"/>
            </p:custDataLst>
          </p:nvPr>
        </p:nvSpPr>
        <p:spPr bwMode="auto">
          <a:xfrm>
            <a:off x="9942513" y="6337300"/>
            <a:ext cx="504825"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E2E87801-6069-4C7C-AFAC-846441EB9A72}" type="datetime'''''''''''''''F''''''''''r''i''''''''''''''''''''''''d''ay'">
              <a:rPr lang="en-US" altLang="en-US" sz="1400" smtClean="0">
                <a:solidFill>
                  <a:schemeClr val="tx1"/>
                </a:solidFill>
              </a:rPr>
              <a:pPr/>
              <a:t>Friday</a:t>
            </a:fld>
            <a:endParaRPr lang="en-US" sz="1400">
              <a:solidFill>
                <a:schemeClr val="tx1"/>
              </a:solidFill>
            </a:endParaRPr>
          </a:p>
        </p:txBody>
      </p:sp>
      <p:sp>
        <p:nvSpPr>
          <p:cNvPr id="465" name="Rectangle 464">
            <a:extLst>
              <a:ext uri="{FF2B5EF4-FFF2-40B4-BE49-F238E27FC236}">
                <a16:creationId xmlns:a16="http://schemas.microsoft.com/office/drawing/2014/main" id="{91145A05-E56D-4F53-B90D-53BF50E9D2E7}"/>
              </a:ext>
            </a:extLst>
          </p:cNvPr>
          <p:cNvSpPr/>
          <p:nvPr>
            <p:custDataLst>
              <p:tags r:id="rId41"/>
            </p:custDataLst>
          </p:nvPr>
        </p:nvSpPr>
        <p:spPr bwMode="gray">
          <a:xfrm>
            <a:off x="10926763" y="5348288"/>
            <a:ext cx="37147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EC642425-DC64-4A74-8DB2-BF2A874C9604}" type="datetime'''''1''''''''''''''''''''''''''''4,''''''''3''6''''''1'">
              <a:rPr lang="en-US" altLang="en-US" sz="1000" smtClean="0">
                <a:solidFill>
                  <a:schemeClr val="tx2"/>
                </a:solidFill>
                <a:latin typeface="Corbel" panose="020B0503020204020204" pitchFamily="34" charset="0"/>
                <a:sym typeface="Corbel" panose="020B0503020204020204" pitchFamily="34" charset="0"/>
              </a:rPr>
              <a:pPr/>
              <a:t>14,361</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2A4F434B-7A87-4A4A-9C3C-27D3796ED988}" type="datetime'''''''8''''''''''''''''''''''''5''''%'''''''''''''''''">
              <a:rPr lang="en-US" altLang="en-US" sz="1000" smtClean="0">
                <a:solidFill>
                  <a:schemeClr val="tx2"/>
                </a:solidFill>
                <a:latin typeface="Corbel" panose="020B0503020204020204" pitchFamily="34" charset="0"/>
                <a:sym typeface="Corbel" panose="020B0503020204020204" pitchFamily="34" charset="0"/>
              </a:rPr>
              <a:pPr/>
              <a:t>85%</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466" name="Rectangle 465">
            <a:extLst>
              <a:ext uri="{FF2B5EF4-FFF2-40B4-BE49-F238E27FC236}">
                <a16:creationId xmlns:a16="http://schemas.microsoft.com/office/drawing/2014/main" id="{2E4BA5E0-7157-49AC-937F-DB8DFC699B5A}"/>
              </a:ext>
            </a:extLst>
          </p:cNvPr>
          <p:cNvSpPr/>
          <p:nvPr>
            <p:custDataLst>
              <p:tags r:id="rId42"/>
            </p:custDataLst>
          </p:nvPr>
        </p:nvSpPr>
        <p:spPr bwMode="gray">
          <a:xfrm>
            <a:off x="11344275" y="5922963"/>
            <a:ext cx="3349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64800F9D-BE3F-48B2-BE70-26E025102E02}" type="datetime'3'''''''',9''''''''''''''''4''''''''''7'''''''''''''''''''''">
              <a:rPr lang="en-US" altLang="en-US" sz="1000" smtClean="0">
                <a:solidFill>
                  <a:schemeClr val="tx2"/>
                </a:solidFill>
                <a:latin typeface="Corbel" panose="020B0503020204020204" pitchFamily="34" charset="0"/>
                <a:sym typeface="Corbel" panose="020B0503020204020204" pitchFamily="34" charset="0"/>
              </a:rPr>
              <a:pPr/>
              <a:t>3,947</a:t>
            </a:fld>
            <a:br>
              <a:rPr lang="en-US" altLang="en-US" sz="1000">
                <a:solidFill>
                  <a:schemeClr val="tx2"/>
                </a:solidFill>
                <a:effectLst/>
                <a:latin typeface="Corbel" panose="020B0503020204020204" pitchFamily="34" charset="0"/>
                <a:sym typeface="Corbel" panose="020B0503020204020204" pitchFamily="34" charset="0"/>
              </a:rPr>
            </a:br>
            <a:r>
              <a:rPr lang="en-US" altLang="en-US" sz="1000">
                <a:solidFill>
                  <a:schemeClr val="tx2"/>
                </a:solidFill>
                <a:effectLst/>
                <a:latin typeface="Corbel" panose="020B0503020204020204" pitchFamily="34" charset="0"/>
                <a:sym typeface="Corbel" panose="020B0503020204020204" pitchFamily="34" charset="0"/>
              </a:rPr>
              <a:t>(</a:t>
            </a:r>
            <a:fld id="{3C20B7FA-C056-4E5B-818A-BD346CBF0284}" type="datetime'''''''''''''''''''''''''''''2''''''3''''''''''''''''''%'''''''">
              <a:rPr lang="en-US" altLang="en-US" sz="1000" smtClean="0">
                <a:solidFill>
                  <a:schemeClr val="tx2"/>
                </a:solidFill>
                <a:latin typeface="Corbel" panose="020B0503020204020204" pitchFamily="34" charset="0"/>
                <a:sym typeface="Corbel" panose="020B0503020204020204" pitchFamily="34" charset="0"/>
              </a:rPr>
              <a:pPr/>
              <a:t>23%</a:t>
            </a:fld>
            <a:r>
              <a:rPr lang="en-US" altLang="en-US" sz="1000">
                <a:solidFill>
                  <a:schemeClr val="tx2"/>
                </a:solidFill>
                <a:effectLst/>
                <a:latin typeface="Corbel" panose="020B0503020204020204" pitchFamily="34" charset="0"/>
                <a:sym typeface="Corbel" panose="020B0503020204020204" pitchFamily="34" charset="0"/>
              </a:rPr>
              <a:t>)</a:t>
            </a:r>
            <a:endParaRPr lang="en-US" sz="1000">
              <a:solidFill>
                <a:schemeClr val="tx2"/>
              </a:solidFill>
              <a:latin typeface="Corbel" panose="020B0503020204020204" pitchFamily="34" charset="0"/>
              <a:sym typeface="Corbel" panose="020B0503020204020204" pitchFamily="34" charset="0"/>
            </a:endParaRPr>
          </a:p>
        </p:txBody>
      </p:sp>
      <p:sp>
        <p:nvSpPr>
          <p:cNvPr id="173" name="Rectangle 172">
            <a:extLst>
              <a:ext uri="{FF2B5EF4-FFF2-40B4-BE49-F238E27FC236}">
                <a16:creationId xmlns:a16="http://schemas.microsoft.com/office/drawing/2014/main" id="{71F071EA-8B7C-4E12-A16D-333F54720613}"/>
              </a:ext>
            </a:extLst>
          </p:cNvPr>
          <p:cNvSpPr/>
          <p:nvPr>
            <p:custDataLst>
              <p:tags r:id="rId43"/>
            </p:custDataLst>
          </p:nvPr>
        </p:nvSpPr>
        <p:spPr bwMode="auto">
          <a:xfrm>
            <a:off x="10950575" y="6337300"/>
            <a:ext cx="722313"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8859EFDC-F751-4A0D-B2A3-A06799C65B06}" type="datetime'''''''''''''Sat''''''''u''''''''''r''da''''''''''''''y'">
              <a:rPr lang="en-US" altLang="en-US" sz="1400" smtClean="0">
                <a:solidFill>
                  <a:schemeClr val="tx1"/>
                </a:solidFill>
              </a:rPr>
              <a:pPr/>
              <a:t>Saturday</a:t>
            </a:fld>
            <a:endParaRPr lang="en-US" sz="1400">
              <a:solidFill>
                <a:schemeClr val="tx1"/>
              </a:solidFill>
            </a:endParaRPr>
          </a:p>
        </p:txBody>
      </p:sp>
      <p:sp>
        <p:nvSpPr>
          <p:cNvPr id="40" name="Rectangle 39">
            <a:extLst>
              <a:ext uri="{FF2B5EF4-FFF2-40B4-BE49-F238E27FC236}">
                <a16:creationId xmlns:a16="http://schemas.microsoft.com/office/drawing/2014/main" id="{E0D73DB7-78C0-4F8E-9065-AC834797331B}"/>
              </a:ext>
            </a:extLst>
          </p:cNvPr>
          <p:cNvSpPr/>
          <p:nvPr>
            <p:custDataLst>
              <p:tags r:id="rId44"/>
            </p:custDataLst>
          </p:nvPr>
        </p:nvSpPr>
        <p:spPr bwMode="auto">
          <a:xfrm>
            <a:off x="10706100" y="4105275"/>
            <a:ext cx="179388" cy="133350"/>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489EE6B-C16F-4A8C-B65B-70B1E13EEE87}"/>
              </a:ext>
            </a:extLst>
          </p:cNvPr>
          <p:cNvSpPr/>
          <p:nvPr>
            <p:custDataLst>
              <p:tags r:id="rId45"/>
            </p:custDataLst>
          </p:nvPr>
        </p:nvSpPr>
        <p:spPr bwMode="auto">
          <a:xfrm>
            <a:off x="10706100" y="4308475"/>
            <a:ext cx="179388" cy="13335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96CC22F-18AD-4ED4-95DC-AEEBF749557C}"/>
              </a:ext>
            </a:extLst>
          </p:cNvPr>
          <p:cNvSpPr/>
          <p:nvPr>
            <p:custDataLst>
              <p:tags r:id="rId46"/>
            </p:custDataLst>
          </p:nvPr>
        </p:nvSpPr>
        <p:spPr bwMode="auto">
          <a:xfrm>
            <a:off x="10936288" y="4100513"/>
            <a:ext cx="788988" cy="1524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51AA9882-F2A9-48D1-9CE5-5F7832FECCC4}" type="datetime'''C''''''O''M''''PL''''''''ET''''''''''''''''''E''''''D'''">
              <a:rPr lang="en-US" altLang="en-US" sz="1000" smtClean="0">
                <a:solidFill>
                  <a:schemeClr val="tx1"/>
                </a:solidFill>
              </a:rPr>
              <a:pPr/>
              <a:t>COMPLETED</a:t>
            </a:fld>
            <a:endParaRPr lang="en-US" sz="1000" dirty="0">
              <a:solidFill>
                <a:schemeClr val="tx1"/>
              </a:solidFill>
            </a:endParaRPr>
          </a:p>
        </p:txBody>
      </p:sp>
      <p:sp>
        <p:nvSpPr>
          <p:cNvPr id="36" name="Rectangle 35">
            <a:extLst>
              <a:ext uri="{FF2B5EF4-FFF2-40B4-BE49-F238E27FC236}">
                <a16:creationId xmlns:a16="http://schemas.microsoft.com/office/drawing/2014/main" id="{C973FA09-1FD9-4BE2-9BE4-9A7BCDE6475A}"/>
              </a:ext>
            </a:extLst>
          </p:cNvPr>
          <p:cNvSpPr/>
          <p:nvPr>
            <p:custDataLst>
              <p:tags r:id="rId47"/>
            </p:custDataLst>
          </p:nvPr>
        </p:nvSpPr>
        <p:spPr bwMode="auto">
          <a:xfrm>
            <a:off x="10936288" y="4303713"/>
            <a:ext cx="760413" cy="1524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69B418BC-DBE9-4D61-BB89-18D9FE557B6A}" type="datetime'''''C''''''A''N''C''''E''''''''''''L''L''''E''''''D'''''">
              <a:rPr lang="en-US" altLang="en-US" sz="1000" smtClean="0">
                <a:solidFill>
                  <a:schemeClr val="tx1"/>
                </a:solidFill>
              </a:rPr>
              <a:pPr/>
              <a:t>CANCELLED</a:t>
            </a:fld>
            <a:endParaRPr lang="en-US" sz="1000" dirty="0">
              <a:solidFill>
                <a:schemeClr val="tx1"/>
              </a:solidFill>
            </a:endParaRPr>
          </a:p>
        </p:txBody>
      </p:sp>
      <p:sp>
        <p:nvSpPr>
          <p:cNvPr id="223" name="Rectangle 222">
            <a:extLst>
              <a:ext uri="{FF2B5EF4-FFF2-40B4-BE49-F238E27FC236}">
                <a16:creationId xmlns:a16="http://schemas.microsoft.com/office/drawing/2014/main" id="{177494D4-8817-407F-8B20-1FEBD392D2CF}"/>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
        <p:nvSpPr>
          <p:cNvPr id="224" name="TextBox 223">
            <a:extLst>
              <a:ext uri="{FF2B5EF4-FFF2-40B4-BE49-F238E27FC236}">
                <a16:creationId xmlns:a16="http://schemas.microsoft.com/office/drawing/2014/main" id="{8AD14C6A-D188-469C-A1B8-8E74A35EE0A8}"/>
              </a:ext>
            </a:extLst>
          </p:cNvPr>
          <p:cNvSpPr txBox="1"/>
          <p:nvPr/>
        </p:nvSpPr>
        <p:spPr>
          <a:xfrm>
            <a:off x="548699" y="1807877"/>
            <a:ext cx="2276476" cy="539397"/>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Passengers that generated order request in the 7-days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225" name="TextBox 224">
            <a:extLst>
              <a:ext uri="{FF2B5EF4-FFF2-40B4-BE49-F238E27FC236}">
                <a16:creationId xmlns:a16="http://schemas.microsoft.com/office/drawing/2014/main" id="{E733DB72-28BD-4CD9-A736-012F568863D1}"/>
              </a:ext>
            </a:extLst>
          </p:cNvPr>
          <p:cNvSpPr txBox="1"/>
          <p:nvPr/>
        </p:nvSpPr>
        <p:spPr>
          <a:xfrm>
            <a:off x="584255" y="4313238"/>
            <a:ext cx="2240920" cy="55099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Passengers that generated order request in the 7-days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Tree>
    <p:extLst>
      <p:ext uri="{BB962C8B-B14F-4D97-AF65-F5344CB8AC3E}">
        <p14:creationId xmlns:p14="http://schemas.microsoft.com/office/powerpoint/2010/main" val="2067288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825100316"/>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100" imgW="270" imgH="270" progId="TCLayout.ActiveDocument.1">
                  <p:embed/>
                </p:oleObj>
              </mc:Choice>
              <mc:Fallback>
                <p:oleObj name="think-cell Slide" r:id="rId100" imgW="270" imgH="270" progId="TCLayout.ActiveDocument.1">
                  <p:embed/>
                  <p:pic>
                    <p:nvPicPr>
                      <p:cNvPr id="2" name="Object 1" hidden="1"/>
                      <p:cNvPicPr/>
                      <p:nvPr/>
                    </p:nvPicPr>
                    <p:blipFill>
                      <a:blip r:embed="rId101"/>
                      <a:stretch>
                        <a:fillRect/>
                      </a:stretch>
                    </p:blipFill>
                    <p:spPr>
                      <a:xfrm>
                        <a:off x="1324" y="1324"/>
                        <a:ext cx="1323" cy="1323"/>
                      </a:xfrm>
                      <a:prstGeom prst="rect">
                        <a:avLst/>
                      </a:prstGeom>
                    </p:spPr>
                  </p:pic>
                </p:oleObj>
              </mc:Fallback>
            </mc:AlternateContent>
          </a:graphicData>
        </a:graphic>
      </p:graphicFrame>
      <p:sp>
        <p:nvSpPr>
          <p:cNvPr id="367" name="Rectangle 366">
            <a:extLst>
              <a:ext uri="{FF2B5EF4-FFF2-40B4-BE49-F238E27FC236}">
                <a16:creationId xmlns:a16="http://schemas.microsoft.com/office/drawing/2014/main" id="{1F17074C-F768-408E-A201-186D8836908C}"/>
              </a:ext>
            </a:extLst>
          </p:cNvPr>
          <p:cNvSpPr/>
          <p:nvPr/>
        </p:nvSpPr>
        <p:spPr>
          <a:xfrm>
            <a:off x="3450171" y="3171826"/>
            <a:ext cx="8010369" cy="2730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Split of </a:t>
            </a:r>
            <a:r>
              <a:rPr lang="en-US" sz="1400" b="1" i="1" u="sng" dirty="0">
                <a:latin typeface="Corbel" panose="020B0503020204020204" pitchFamily="34" charset="0"/>
              </a:rPr>
              <a:t>Passengers that generated order request in each Subcounty by trip status</a:t>
            </a:r>
            <a:endPar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endParaRPr>
          </a:p>
        </p:txBody>
      </p:sp>
      <p:sp>
        <p:nvSpPr>
          <p:cNvPr id="366" name="Rectangle 365">
            <a:extLst>
              <a:ext uri="{FF2B5EF4-FFF2-40B4-BE49-F238E27FC236}">
                <a16:creationId xmlns:a16="http://schemas.microsoft.com/office/drawing/2014/main" id="{5EC1AC43-9B6B-4E82-81BF-1BAFCBA0BA14}"/>
              </a:ext>
            </a:extLst>
          </p:cNvPr>
          <p:cNvSpPr/>
          <p:nvPr/>
        </p:nvSpPr>
        <p:spPr>
          <a:xfrm>
            <a:off x="3392886" y="1438498"/>
            <a:ext cx="8009727" cy="2603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Passengers who Generated Order request by Subcounty</a:t>
            </a:r>
          </a:p>
        </p:txBody>
      </p:sp>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graphicFrame>
        <p:nvGraphicFramePr>
          <p:cNvPr id="424" name="Chart 423">
            <a:extLst>
              <a:ext uri="{FF2B5EF4-FFF2-40B4-BE49-F238E27FC236}">
                <a16:creationId xmlns:a16="http://schemas.microsoft.com/office/drawing/2014/main" id="{1DB9D474-2AF3-4C5C-99E8-EA87031FEED8}"/>
              </a:ext>
            </a:extLst>
          </p:cNvPr>
          <p:cNvGraphicFramePr/>
          <p:nvPr>
            <p:custDataLst>
              <p:tags r:id="rId3"/>
            </p:custDataLst>
            <p:extLst>
              <p:ext uri="{D42A27DB-BD31-4B8C-83A1-F6EECF244321}">
                <p14:modId xmlns:p14="http://schemas.microsoft.com/office/powerpoint/2010/main" val="600276129"/>
              </p:ext>
            </p:extLst>
          </p:nvPr>
        </p:nvGraphicFramePr>
        <p:xfrm>
          <a:off x="2878138" y="1651000"/>
          <a:ext cx="9075737" cy="1579563"/>
        </p:xfrm>
        <a:graphic>
          <a:graphicData uri="http://schemas.openxmlformats.org/drawingml/2006/chart">
            <c:chart xmlns:c="http://schemas.openxmlformats.org/drawingml/2006/chart" xmlns:r="http://schemas.openxmlformats.org/officeDocument/2006/relationships" r:id="rId102"/>
          </a:graphicData>
        </a:graphic>
      </p:graphicFrame>
      <p:cxnSp>
        <p:nvCxnSpPr>
          <p:cNvPr id="8" name="Straight Connector 7">
            <a:extLst>
              <a:ext uri="{FF2B5EF4-FFF2-40B4-BE49-F238E27FC236}">
                <a16:creationId xmlns:a16="http://schemas.microsoft.com/office/drawing/2014/main" id="{D4313999-7F3A-41B2-881E-25EDFAED84E7}"/>
              </a:ext>
            </a:extLst>
          </p:cNvPr>
          <p:cNvCxnSpPr/>
          <p:nvPr>
            <p:custDataLst>
              <p:tags r:id="rId4"/>
            </p:custDataLst>
          </p:nvPr>
        </p:nvCxnSpPr>
        <p:spPr bwMode="auto">
          <a:xfrm>
            <a:off x="3208338" y="3121025"/>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3C46849-CF39-4892-8441-38CA9F54D409}"/>
              </a:ext>
            </a:extLst>
          </p:cNvPr>
          <p:cNvCxnSpPr/>
          <p:nvPr>
            <p:custDataLst>
              <p:tags r:id="rId5"/>
            </p:custDataLst>
          </p:nvPr>
        </p:nvCxnSpPr>
        <p:spPr bwMode="auto">
          <a:xfrm>
            <a:off x="4692650" y="3116263"/>
            <a:ext cx="0" cy="285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EA25887-BF4D-41F9-BA4E-7C0EA916ACA9}"/>
              </a:ext>
            </a:extLst>
          </p:cNvPr>
          <p:cNvCxnSpPr/>
          <p:nvPr>
            <p:custDataLst>
              <p:tags r:id="rId6"/>
            </p:custDataLst>
          </p:nvPr>
        </p:nvCxnSpPr>
        <p:spPr bwMode="auto">
          <a:xfrm>
            <a:off x="4198938" y="3121025"/>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703C1B9-456D-4583-8280-2450AE31DDC0}"/>
              </a:ext>
            </a:extLst>
          </p:cNvPr>
          <p:cNvCxnSpPr/>
          <p:nvPr>
            <p:custDataLst>
              <p:tags r:id="rId7"/>
            </p:custDataLst>
          </p:nvPr>
        </p:nvCxnSpPr>
        <p:spPr bwMode="auto">
          <a:xfrm>
            <a:off x="8653463" y="3036888"/>
            <a:ext cx="0" cy="682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93F338E-326D-4A93-B4F9-ECBD2065898B}"/>
              </a:ext>
            </a:extLst>
          </p:cNvPr>
          <p:cNvCxnSpPr/>
          <p:nvPr>
            <p:custDataLst>
              <p:tags r:id="rId8"/>
            </p:custDataLst>
          </p:nvPr>
        </p:nvCxnSpPr>
        <p:spPr bwMode="auto">
          <a:xfrm>
            <a:off x="5187950" y="3122613"/>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B634113-C5AD-4BFD-BA71-190217526697}"/>
              </a:ext>
            </a:extLst>
          </p:cNvPr>
          <p:cNvCxnSpPr/>
          <p:nvPr>
            <p:custDataLst>
              <p:tags r:id="rId9"/>
            </p:custDataLst>
          </p:nvPr>
        </p:nvCxnSpPr>
        <p:spPr bwMode="auto">
          <a:xfrm>
            <a:off x="6178550" y="2968625"/>
            <a:ext cx="0" cy="1016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1D5E941-C0BD-4152-B104-A3591D48B5DA}"/>
              </a:ext>
            </a:extLst>
          </p:cNvPr>
          <p:cNvCxnSpPr/>
          <p:nvPr>
            <p:custDataLst>
              <p:tags r:id="rId10"/>
            </p:custDataLst>
          </p:nvPr>
        </p:nvCxnSpPr>
        <p:spPr bwMode="auto">
          <a:xfrm>
            <a:off x="6673850" y="3106738"/>
            <a:ext cx="0" cy="33338"/>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09A88C8-CFF5-403B-B717-E6AACEE4F2DD}"/>
              </a:ext>
            </a:extLst>
          </p:cNvPr>
          <p:cNvCxnSpPr/>
          <p:nvPr>
            <p:custDataLst>
              <p:tags r:id="rId11"/>
            </p:custDataLst>
          </p:nvPr>
        </p:nvCxnSpPr>
        <p:spPr bwMode="auto">
          <a:xfrm>
            <a:off x="9148763" y="3122613"/>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64CC3BF-A5CA-463B-8BF2-903A409A2387}"/>
              </a:ext>
            </a:extLst>
          </p:cNvPr>
          <p:cNvCxnSpPr/>
          <p:nvPr>
            <p:custDataLst>
              <p:tags r:id="rId12"/>
            </p:custDataLst>
          </p:nvPr>
        </p:nvCxnSpPr>
        <p:spPr bwMode="auto">
          <a:xfrm>
            <a:off x="9644063" y="3074988"/>
            <a:ext cx="0" cy="4921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F147503-4A9D-42FB-A008-0D827A71B67C}"/>
              </a:ext>
            </a:extLst>
          </p:cNvPr>
          <p:cNvCxnSpPr/>
          <p:nvPr>
            <p:custDataLst>
              <p:tags r:id="rId13"/>
            </p:custDataLst>
          </p:nvPr>
        </p:nvCxnSpPr>
        <p:spPr bwMode="auto">
          <a:xfrm>
            <a:off x="11128375" y="3111500"/>
            <a:ext cx="0" cy="301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E34F16-5DEA-4D94-9B05-D411E27CB6B2}"/>
              </a:ext>
            </a:extLst>
          </p:cNvPr>
          <p:cNvCxnSpPr/>
          <p:nvPr>
            <p:custDataLst>
              <p:tags r:id="rId14"/>
            </p:custDataLst>
          </p:nvPr>
        </p:nvCxnSpPr>
        <p:spPr bwMode="auto">
          <a:xfrm>
            <a:off x="10633075" y="3116263"/>
            <a:ext cx="0" cy="285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2" name="Straight Connector 511">
            <a:extLst>
              <a:ext uri="{FF2B5EF4-FFF2-40B4-BE49-F238E27FC236}">
                <a16:creationId xmlns:a16="http://schemas.microsoft.com/office/drawing/2014/main" id="{79292517-8835-4C1B-B15E-8FC67B8B7E08}"/>
              </a:ext>
            </a:extLst>
          </p:cNvPr>
          <p:cNvCxnSpPr/>
          <p:nvPr>
            <p:custDataLst>
              <p:tags r:id="rId15"/>
            </p:custDataLst>
          </p:nvPr>
        </p:nvCxnSpPr>
        <p:spPr bwMode="auto">
          <a:xfrm>
            <a:off x="11623675" y="3122613"/>
            <a:ext cx="0" cy="254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7" name="Rectangle 116">
            <a:extLst>
              <a:ext uri="{FF2B5EF4-FFF2-40B4-BE49-F238E27FC236}">
                <a16:creationId xmlns:a16="http://schemas.microsoft.com/office/drawing/2014/main" id="{09DD1819-59BB-4FCB-851D-BE91EC85643A}"/>
              </a:ext>
            </a:extLst>
          </p:cNvPr>
          <p:cNvSpPr/>
          <p:nvPr>
            <p:custDataLst>
              <p:tags r:id="rId16"/>
            </p:custDataLst>
          </p:nvPr>
        </p:nvSpPr>
        <p:spPr bwMode="gray">
          <a:xfrm>
            <a:off x="11485564" y="2849563"/>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D83C1C23-ADB4-4265-937C-06F7F8E9762A}" type="datetime'''''''''''''''''''''''''''''''''''''''''''''''''6'''''''">
              <a:rPr lang="en-US" altLang="en-US" sz="1000" smtClean="0">
                <a:solidFill>
                  <a:schemeClr val="tx1"/>
                </a:solidFill>
                <a:latin typeface="Corbel" panose="020B0503020204020204" pitchFamily="34" charset="0"/>
                <a:sym typeface="Corbel" panose="020B0503020204020204" pitchFamily="34" charset="0"/>
              </a:rPr>
              <a:pPr algn="ctr">
                <a:lnSpc>
                  <a:spcPct val="90000"/>
                </a:lnSpc>
                <a:spcBef>
                  <a:spcPct val="0"/>
                </a:spcBef>
                <a:spcAft>
                  <a:spcPct val="0"/>
                </a:spcAft>
              </a:pPr>
              <a:t>6</a:t>
            </a:fld>
            <a:br>
              <a:rPr lang="en-US" altLang="en-US" sz="1000" dirty="0">
                <a:solidFill>
                  <a:schemeClr val="tx1"/>
                </a:solidFill>
                <a:latin typeface="Corbel" panose="020B0503020204020204" pitchFamily="34" charset="0"/>
                <a:sym typeface="Corbel" panose="020B0503020204020204" pitchFamily="34" charset="0"/>
              </a:rPr>
            </a:br>
            <a:r>
              <a:rPr lang="en-US" altLang="en-US" sz="1000" dirty="0">
                <a:solidFill>
                  <a:schemeClr val="tx1"/>
                </a:solidFill>
                <a:latin typeface="Corbel" panose="020B0503020204020204" pitchFamily="34" charset="0"/>
                <a:sym typeface="Corbel" panose="020B0503020204020204" pitchFamily="34" charset="0"/>
              </a:rPr>
              <a:t>(</a:t>
            </a:r>
            <a:fld id="{31D54606-29C4-46E7-88AF-3E3E608CFB64}" type="datetime'''''''''''''''''''''0''''%'''''">
              <a:rPr lang="en-US" altLang="en-US" sz="1000" smtClean="0">
                <a:solidFill>
                  <a:schemeClr val="tx1"/>
                </a:solidFill>
                <a:latin typeface="Corbel" panose="020B0503020204020204" pitchFamily="34" charset="0"/>
              </a:rPr>
              <a:pPr algn="ctr">
                <a:lnSpc>
                  <a:spcPct val="90000"/>
                </a:lnSpc>
                <a:spcBef>
                  <a:spcPct val="0"/>
                </a:spcBef>
                <a:spcAft>
                  <a:spcPct val="0"/>
                </a:spcAft>
              </a:pPr>
              <a:t>0%</a:t>
            </a:fld>
            <a:r>
              <a:rPr lang="en-US" sz="1000" dirty="0">
                <a:solidFill>
                  <a:schemeClr val="tx1"/>
                </a:solidFill>
                <a:latin typeface="Corbel" panose="020B0503020204020204" pitchFamily="34" charset="0"/>
                <a:sym typeface="Corbel" panose="020B0503020204020204" pitchFamily="34" charset="0"/>
              </a:rPr>
              <a:t>)</a:t>
            </a:r>
          </a:p>
        </p:txBody>
      </p:sp>
      <p:sp>
        <p:nvSpPr>
          <p:cNvPr id="106" name="Rectangle 105">
            <a:extLst>
              <a:ext uri="{FF2B5EF4-FFF2-40B4-BE49-F238E27FC236}">
                <a16:creationId xmlns:a16="http://schemas.microsoft.com/office/drawing/2014/main" id="{9BCFF466-D7CB-45F0-815F-58CF678821A2}"/>
              </a:ext>
            </a:extLst>
          </p:cNvPr>
          <p:cNvSpPr/>
          <p:nvPr>
            <p:custDataLst>
              <p:tags r:id="rId17"/>
            </p:custDataLst>
          </p:nvPr>
        </p:nvSpPr>
        <p:spPr bwMode="gray">
          <a:xfrm>
            <a:off x="4552950" y="2843213"/>
            <a:ext cx="28098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4D1E0A77-F2DC-478C-B848-F25D7A8E4005}" type="datetime'''''''''''''''''''''1''6''''''''0'''''''''''''''''''">
              <a:rPr lang="en-US" altLang="en-US" sz="1000" b="1" smtClean="0">
                <a:solidFill>
                  <a:schemeClr val="tx1"/>
                </a:solidFill>
                <a:latin typeface="Corbel" panose="020B0503020204020204" pitchFamily="34" charset="0"/>
              </a:rPr>
              <a:pPr/>
              <a:t>160</a:t>
            </a:fld>
            <a:br>
              <a:rPr lang="en-US" altLang="en-US" sz="1000" b="1">
                <a:solidFill>
                  <a:schemeClr val="tx1"/>
                </a:solidFill>
                <a:effectLst/>
                <a:latin typeface="Corbel" panose="020B0503020204020204" pitchFamily="34" charset="0"/>
                <a:sym typeface="Corbel" panose="020B0503020204020204" pitchFamily="34" charset="0"/>
              </a:rPr>
            </a:br>
            <a:r>
              <a:rPr lang="en-US" altLang="en-US" sz="1000" b="1">
                <a:solidFill>
                  <a:schemeClr val="tx1"/>
                </a:solidFill>
                <a:effectLst/>
                <a:latin typeface="Corbel" panose="020B0503020204020204" pitchFamily="34" charset="0"/>
                <a:sym typeface="Corbel" panose="020B0503020204020204" pitchFamily="34" charset="0"/>
              </a:rPr>
              <a:t>(</a:t>
            </a:r>
            <a:fld id="{69E6D04C-BA82-46A7-A91B-95987C9D5DCE}" type="datetime'''''''''''0''''''''''''''''''''''''''''%'''''''''''''''''''">
              <a:rPr lang="en-US" altLang="en-US" sz="1000" b="1" smtClean="0">
                <a:solidFill>
                  <a:schemeClr val="tx1"/>
                </a:solidFill>
                <a:latin typeface="Corbel" panose="020B0503020204020204" pitchFamily="34" charset="0"/>
              </a:rPr>
              <a:pPr/>
              <a:t>0%</a:t>
            </a:fld>
            <a:r>
              <a:rPr lang="en-US" sz="1000" b="1">
                <a:solidFill>
                  <a:schemeClr val="tx1"/>
                </a:solidFill>
                <a:latin typeface="Corbel" panose="020B0503020204020204" pitchFamily="34" charset="0"/>
                <a:sym typeface="Corbel" panose="020B0503020204020204" pitchFamily="34" charset="0"/>
              </a:rPr>
              <a:t>)</a:t>
            </a:r>
          </a:p>
        </p:txBody>
      </p:sp>
      <p:sp>
        <p:nvSpPr>
          <p:cNvPr id="102" name="Rectangle 101">
            <a:extLst>
              <a:ext uri="{FF2B5EF4-FFF2-40B4-BE49-F238E27FC236}">
                <a16:creationId xmlns:a16="http://schemas.microsoft.com/office/drawing/2014/main" id="{32B1FD98-B763-4395-8B28-0456DB49F4C2}"/>
              </a:ext>
            </a:extLst>
          </p:cNvPr>
          <p:cNvSpPr/>
          <p:nvPr>
            <p:custDataLst>
              <p:tags r:id="rId18"/>
            </p:custDataLst>
          </p:nvPr>
        </p:nvSpPr>
        <p:spPr bwMode="gray">
          <a:xfrm>
            <a:off x="3068638" y="2847975"/>
            <a:ext cx="28098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7DF2BC56-BEBF-4A1F-8718-2C1A8BE4E3ED}" type="datetime'''''''''''''''''''5''''''''''''''''''5'''''''''''">
              <a:rPr lang="en-US" altLang="en-US" sz="1000" b="1" smtClean="0">
                <a:solidFill>
                  <a:schemeClr val="tx1"/>
                </a:solidFill>
                <a:latin typeface="Corbel" panose="020B0503020204020204" pitchFamily="34" charset="0"/>
              </a:rPr>
              <a:pPr/>
              <a:t>55</a:t>
            </a:fld>
            <a:br>
              <a:rPr lang="en-US" altLang="en-US" sz="1000" b="1">
                <a:solidFill>
                  <a:schemeClr val="tx1"/>
                </a:solidFill>
                <a:effectLst/>
                <a:latin typeface="Corbel" panose="020B0503020204020204" pitchFamily="34" charset="0"/>
                <a:sym typeface="Corbel" panose="020B0503020204020204" pitchFamily="34" charset="0"/>
              </a:rPr>
            </a:br>
            <a:r>
              <a:rPr lang="en-US" altLang="en-US" sz="1000" b="1">
                <a:solidFill>
                  <a:schemeClr val="tx1"/>
                </a:solidFill>
                <a:effectLst/>
                <a:latin typeface="Corbel" panose="020B0503020204020204" pitchFamily="34" charset="0"/>
                <a:sym typeface="Corbel" panose="020B0503020204020204" pitchFamily="34" charset="0"/>
              </a:rPr>
              <a:t>(</a:t>
            </a:r>
            <a:fld id="{E2EAA9BC-3DC3-4920-AD60-0299465AFEF1}" type="datetime'''''''''''0''''''''''''''''''''''''''''''''''''''''''''%'">
              <a:rPr lang="en-US" altLang="en-US" sz="1000" b="1" smtClean="0">
                <a:solidFill>
                  <a:schemeClr val="tx1"/>
                </a:solidFill>
                <a:latin typeface="Corbel" panose="020B0503020204020204" pitchFamily="34" charset="0"/>
              </a:rPr>
              <a:pPr/>
              <a:t>0%</a:t>
            </a:fld>
            <a:r>
              <a:rPr lang="en-US" sz="1000" b="1">
                <a:solidFill>
                  <a:schemeClr val="tx1"/>
                </a:solidFill>
                <a:latin typeface="Corbel" panose="020B0503020204020204" pitchFamily="34" charset="0"/>
                <a:sym typeface="Corbel" panose="020B0503020204020204" pitchFamily="34" charset="0"/>
              </a:rPr>
              <a:t>)</a:t>
            </a:r>
          </a:p>
        </p:txBody>
      </p:sp>
      <p:sp>
        <p:nvSpPr>
          <p:cNvPr id="109" name="Rectangle 108">
            <a:extLst>
              <a:ext uri="{FF2B5EF4-FFF2-40B4-BE49-F238E27FC236}">
                <a16:creationId xmlns:a16="http://schemas.microsoft.com/office/drawing/2014/main" id="{DBC7BB93-9670-4990-AE2A-FB98FE524EE0}"/>
              </a:ext>
            </a:extLst>
          </p:cNvPr>
          <p:cNvSpPr/>
          <p:nvPr>
            <p:custDataLst>
              <p:tags r:id="rId19"/>
            </p:custDataLst>
          </p:nvPr>
        </p:nvSpPr>
        <p:spPr bwMode="gray">
          <a:xfrm>
            <a:off x="7473951" y="2457450"/>
            <a:ext cx="379413"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24A1E24D-6949-4EDF-BE1B-CBB1A9F3EE69}" type="datetime'''''''2''''6'''',54''''''7'''''''''''''''''''''''''''">
              <a:rPr lang="en-US" altLang="en-US" sz="1000" smtClean="0">
                <a:solidFill>
                  <a:schemeClr val="tx2"/>
                </a:solidFill>
                <a:latin typeface="Corbel" panose="020B0503020204020204" pitchFamily="34" charset="0"/>
                <a:sym typeface="Corbel" panose="020B0503020204020204" pitchFamily="34" charset="0"/>
              </a:rPr>
              <a:pPr/>
              <a:t>26,547</a:t>
            </a:fld>
            <a:br>
              <a:rPr lang="en-US" altLang="en-US" sz="1000">
                <a:solidFill>
                  <a:schemeClr val="tx2"/>
                </a:solidFill>
                <a:latin typeface="Corbel" panose="020B0503020204020204" pitchFamily="34" charset="0"/>
                <a:sym typeface="Corbel" panose="020B0503020204020204" pitchFamily="34" charset="0"/>
              </a:rPr>
            </a:br>
            <a:r>
              <a:rPr lang="en-US" altLang="en-US" sz="1000">
                <a:solidFill>
                  <a:schemeClr val="tx2"/>
                </a:solidFill>
                <a:latin typeface="Corbel" panose="020B0503020204020204" pitchFamily="34" charset="0"/>
                <a:sym typeface="Corbel" panose="020B0503020204020204" pitchFamily="34" charset="0"/>
              </a:rPr>
              <a:t>(</a:t>
            </a:r>
            <a:fld id="{A13DAAF7-4388-4584-82B1-FEBC5F70148D}" type="datetime'''''''''''''''''''''''''''3''''''2''''''%'''''''''''">
              <a:rPr lang="en-US" altLang="en-US" sz="1000" smtClean="0">
                <a:solidFill>
                  <a:schemeClr val="tx2"/>
                </a:solidFill>
                <a:latin typeface="Corbel" panose="020B0503020204020204" pitchFamily="34" charset="0"/>
              </a:rPr>
              <a:pPr/>
              <a:t>32%</a:t>
            </a:fld>
            <a:r>
              <a:rPr lang="en-US" sz="1000">
                <a:solidFill>
                  <a:schemeClr val="tx2"/>
                </a:solidFill>
                <a:latin typeface="Corbel" panose="020B0503020204020204" pitchFamily="34" charset="0"/>
                <a:sym typeface="Corbel" panose="020B0503020204020204" pitchFamily="34" charset="0"/>
              </a:rPr>
              <a:t>)</a:t>
            </a:r>
          </a:p>
        </p:txBody>
      </p:sp>
      <p:sp>
        <p:nvSpPr>
          <p:cNvPr id="103" name="Rectangle 102">
            <a:extLst>
              <a:ext uri="{FF2B5EF4-FFF2-40B4-BE49-F238E27FC236}">
                <a16:creationId xmlns:a16="http://schemas.microsoft.com/office/drawing/2014/main" id="{F9026A9D-B338-46DC-BB3B-64211CD63867}"/>
              </a:ext>
            </a:extLst>
          </p:cNvPr>
          <p:cNvSpPr/>
          <p:nvPr>
            <p:custDataLst>
              <p:tags r:id="rId20"/>
            </p:custDataLst>
          </p:nvPr>
        </p:nvSpPr>
        <p:spPr bwMode="gray">
          <a:xfrm>
            <a:off x="3508375" y="2303463"/>
            <a:ext cx="392113"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E622EF9A-FF74-4943-9DA8-29BDCC0ECF50}" type="datetime'''''''''''33'''''',''''''''9''''3''3'''''''''''''">
              <a:rPr lang="en-US" altLang="en-US" sz="1000" b="1" smtClean="0">
                <a:solidFill>
                  <a:schemeClr val="tx2"/>
                </a:solidFill>
                <a:latin typeface="Corbel" panose="020B0503020204020204" pitchFamily="34" charset="0"/>
              </a:rPr>
              <a:pPr/>
              <a:t>33,933</a:t>
            </a:fld>
            <a:br>
              <a:rPr lang="en-US" altLang="en-US" sz="1000" b="1" dirty="0">
                <a:solidFill>
                  <a:schemeClr val="tx2"/>
                </a:solidFill>
                <a:effectLst/>
                <a:latin typeface="Corbel" panose="020B0503020204020204" pitchFamily="34" charset="0"/>
                <a:sym typeface="Corbel" panose="020B0503020204020204" pitchFamily="34" charset="0"/>
              </a:rPr>
            </a:br>
            <a:r>
              <a:rPr lang="en-US" altLang="en-US" sz="1000" b="1" dirty="0">
                <a:solidFill>
                  <a:schemeClr val="tx2"/>
                </a:solidFill>
                <a:effectLst/>
                <a:latin typeface="Corbel" panose="020B0503020204020204" pitchFamily="34" charset="0"/>
                <a:sym typeface="Corbel" panose="020B0503020204020204" pitchFamily="34" charset="0"/>
              </a:rPr>
              <a:t>(</a:t>
            </a:r>
            <a:fld id="{AC900BC1-65DB-471F-95A9-E273497453FD}" type="datetime'4''''''1''''''''''''''''''''''''''''''''''%'''''''''''''''''">
              <a:rPr lang="en-US" altLang="en-US" sz="1000" b="1" smtClean="0">
                <a:solidFill>
                  <a:schemeClr val="tx2"/>
                </a:solidFill>
                <a:latin typeface="Corbel" panose="020B0503020204020204" pitchFamily="34" charset="0"/>
              </a:rPr>
              <a:pPr/>
              <a:t>41%</a:t>
            </a:fld>
            <a:r>
              <a:rPr lang="en-US" sz="1000" b="1" dirty="0">
                <a:solidFill>
                  <a:schemeClr val="tx2"/>
                </a:solidFill>
                <a:latin typeface="Corbel" panose="020B0503020204020204" pitchFamily="34" charset="0"/>
                <a:sym typeface="Corbel" panose="020B0503020204020204" pitchFamily="34" charset="0"/>
              </a:rPr>
              <a:t>)</a:t>
            </a:r>
          </a:p>
        </p:txBody>
      </p:sp>
      <p:sp>
        <p:nvSpPr>
          <p:cNvPr id="114" name="Rectangle 113">
            <a:extLst>
              <a:ext uri="{FF2B5EF4-FFF2-40B4-BE49-F238E27FC236}">
                <a16:creationId xmlns:a16="http://schemas.microsoft.com/office/drawing/2014/main" id="{1F041FF7-9CB1-48D4-845F-5F4DA1F1B564}"/>
              </a:ext>
            </a:extLst>
          </p:cNvPr>
          <p:cNvSpPr/>
          <p:nvPr>
            <p:custDataLst>
              <p:tags r:id="rId21"/>
            </p:custDataLst>
          </p:nvPr>
        </p:nvSpPr>
        <p:spPr bwMode="gray">
          <a:xfrm>
            <a:off x="9956801" y="2738438"/>
            <a:ext cx="365125"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D6F47B19-7710-4364-BA8B-25B18608A280}" type="datetime'''''''''''''''''''''''''''''''''''''''''13,0''''5''''''3'''''">
              <a:rPr lang="en-US" altLang="en-US" sz="1000" smtClean="0">
                <a:solidFill>
                  <a:schemeClr val="tx2"/>
                </a:solidFill>
                <a:latin typeface="Corbel" panose="020B0503020204020204" pitchFamily="34" charset="0"/>
                <a:sym typeface="Corbel" panose="020B0503020204020204" pitchFamily="34" charset="0"/>
              </a:rPr>
              <a:pPr/>
              <a:t>13,053</a:t>
            </a:fld>
            <a:br>
              <a:rPr lang="en-US" altLang="en-US" sz="1000">
                <a:solidFill>
                  <a:schemeClr val="tx2"/>
                </a:solidFill>
                <a:latin typeface="Corbel" panose="020B0503020204020204" pitchFamily="34" charset="0"/>
                <a:sym typeface="Corbel" panose="020B0503020204020204" pitchFamily="34" charset="0"/>
              </a:rPr>
            </a:br>
            <a:r>
              <a:rPr lang="en-US" altLang="en-US" sz="1000">
                <a:solidFill>
                  <a:schemeClr val="tx2"/>
                </a:solidFill>
                <a:latin typeface="Corbel" panose="020B0503020204020204" pitchFamily="34" charset="0"/>
                <a:sym typeface="Corbel" panose="020B0503020204020204" pitchFamily="34" charset="0"/>
              </a:rPr>
              <a:t>(</a:t>
            </a:r>
            <a:fld id="{76A9AB56-E20D-4A79-88A7-8AA1DA583F28}" type="datetime'''1''''''''''''''''''''''''''''''6''%'''''''''''''''''''''">
              <a:rPr lang="en-US" altLang="en-US" sz="1000" smtClean="0">
                <a:solidFill>
                  <a:schemeClr val="tx2"/>
                </a:solidFill>
                <a:latin typeface="Corbel" panose="020B0503020204020204" pitchFamily="34" charset="0"/>
              </a:rPr>
              <a:pPr/>
              <a:t>16%</a:t>
            </a:fld>
            <a:r>
              <a:rPr lang="en-US" sz="1000">
                <a:solidFill>
                  <a:schemeClr val="tx2"/>
                </a:solidFill>
                <a:latin typeface="Corbel" panose="020B0503020204020204" pitchFamily="34" charset="0"/>
                <a:sym typeface="Corbel" panose="020B0503020204020204" pitchFamily="34" charset="0"/>
              </a:rPr>
              <a:t>)</a:t>
            </a:r>
          </a:p>
        </p:txBody>
      </p:sp>
      <p:sp>
        <p:nvSpPr>
          <p:cNvPr id="104" name="Rectangle 103">
            <a:extLst>
              <a:ext uri="{FF2B5EF4-FFF2-40B4-BE49-F238E27FC236}">
                <a16:creationId xmlns:a16="http://schemas.microsoft.com/office/drawing/2014/main" id="{5B269F06-C193-453B-A7EA-3A7FAE0EBFD0}"/>
              </a:ext>
            </a:extLst>
          </p:cNvPr>
          <p:cNvSpPr/>
          <p:nvPr>
            <p:custDataLst>
              <p:tags r:id="rId22"/>
            </p:custDataLst>
          </p:nvPr>
        </p:nvSpPr>
        <p:spPr bwMode="gray">
          <a:xfrm>
            <a:off x="4059238" y="2847975"/>
            <a:ext cx="28098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E576C01A-B67D-4BD1-937E-73F6A74BC921}" type="datetime'''2''''''''''''0'''''''''''''''''''''''''''">
              <a:rPr lang="en-US" altLang="en-US" sz="1000" b="1" smtClean="0">
                <a:solidFill>
                  <a:schemeClr val="tx1"/>
                </a:solidFill>
                <a:latin typeface="Corbel" panose="020B0503020204020204" pitchFamily="34" charset="0"/>
              </a:rPr>
              <a:pPr/>
              <a:t>20</a:t>
            </a:fld>
            <a:br>
              <a:rPr lang="en-US" altLang="en-US" sz="1000" b="1">
                <a:solidFill>
                  <a:schemeClr val="tx1"/>
                </a:solidFill>
                <a:effectLst/>
                <a:latin typeface="Corbel" panose="020B0503020204020204" pitchFamily="34" charset="0"/>
                <a:sym typeface="Corbel" panose="020B0503020204020204" pitchFamily="34" charset="0"/>
              </a:rPr>
            </a:br>
            <a:r>
              <a:rPr lang="en-US" altLang="en-US" sz="1000" b="1">
                <a:solidFill>
                  <a:schemeClr val="tx1"/>
                </a:solidFill>
                <a:effectLst/>
                <a:latin typeface="Corbel" panose="020B0503020204020204" pitchFamily="34" charset="0"/>
                <a:sym typeface="Corbel" panose="020B0503020204020204" pitchFamily="34" charset="0"/>
              </a:rPr>
              <a:t>(</a:t>
            </a:r>
            <a:fld id="{4BAA1F97-B772-4EB7-8A58-E07C480B2DC4}" type="datetime'''''0''''''''%'''''''''''''''''''''''''''''''''''''''">
              <a:rPr lang="en-US" altLang="en-US" sz="1000" b="1" smtClean="0">
                <a:solidFill>
                  <a:schemeClr val="tx1"/>
                </a:solidFill>
                <a:latin typeface="Corbel" panose="020B0503020204020204" pitchFamily="34" charset="0"/>
              </a:rPr>
              <a:pPr/>
              <a:t>0%</a:t>
            </a:fld>
            <a:r>
              <a:rPr lang="en-US" sz="1000" b="1">
                <a:solidFill>
                  <a:schemeClr val="tx1"/>
                </a:solidFill>
                <a:latin typeface="Corbel" panose="020B0503020204020204" pitchFamily="34" charset="0"/>
                <a:sym typeface="Corbel" panose="020B0503020204020204" pitchFamily="34" charset="0"/>
              </a:rPr>
              <a:t>)</a:t>
            </a:r>
          </a:p>
        </p:txBody>
      </p:sp>
      <p:sp>
        <p:nvSpPr>
          <p:cNvPr id="108" name="Rectangle 107">
            <a:extLst>
              <a:ext uri="{FF2B5EF4-FFF2-40B4-BE49-F238E27FC236}">
                <a16:creationId xmlns:a16="http://schemas.microsoft.com/office/drawing/2014/main" id="{D87AB3BA-9258-4648-A361-138634393F1E}"/>
              </a:ext>
            </a:extLst>
          </p:cNvPr>
          <p:cNvSpPr/>
          <p:nvPr>
            <p:custDataLst>
              <p:tags r:id="rId23"/>
            </p:custDataLst>
          </p:nvPr>
        </p:nvSpPr>
        <p:spPr bwMode="gray">
          <a:xfrm>
            <a:off x="6980239" y="2706688"/>
            <a:ext cx="377825"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F0478B9-696A-4394-90F4-6A08B2461998}" type="datetime'''''''''''''''''''1''''''''''''''''''''4'''''',5''''''95'''''">
              <a:rPr lang="en-US" altLang="en-US" sz="1000" smtClean="0">
                <a:solidFill>
                  <a:schemeClr val="tx2"/>
                </a:solidFill>
                <a:latin typeface="Corbel" panose="020B0503020204020204" pitchFamily="34" charset="0"/>
                <a:sym typeface="Corbel" panose="020B0503020204020204" pitchFamily="34" charset="0"/>
              </a:rPr>
              <a:pPr/>
              <a:t>14,595</a:t>
            </a:fld>
            <a:br>
              <a:rPr lang="en-US" altLang="en-US" sz="1000">
                <a:solidFill>
                  <a:schemeClr val="tx2"/>
                </a:solidFill>
                <a:latin typeface="Corbel" panose="020B0503020204020204" pitchFamily="34" charset="0"/>
                <a:sym typeface="Corbel" panose="020B0503020204020204" pitchFamily="34" charset="0"/>
              </a:rPr>
            </a:br>
            <a:r>
              <a:rPr lang="en-US" altLang="en-US" sz="1000">
                <a:solidFill>
                  <a:schemeClr val="tx2"/>
                </a:solidFill>
                <a:latin typeface="Corbel" panose="020B0503020204020204" pitchFamily="34" charset="0"/>
                <a:sym typeface="Corbel" panose="020B0503020204020204" pitchFamily="34" charset="0"/>
              </a:rPr>
              <a:t>(</a:t>
            </a:r>
            <a:fld id="{A1F1D333-6C26-42AC-ADA2-1280E0090D6A}" type="datetime'18''''''''''''''''''''%'''''''''''''''''''''''''''">
              <a:rPr lang="en-US" altLang="en-US" sz="1000" smtClean="0">
                <a:solidFill>
                  <a:schemeClr val="tx2"/>
                </a:solidFill>
                <a:latin typeface="Corbel" panose="020B0503020204020204" pitchFamily="34" charset="0"/>
              </a:rPr>
              <a:pPr/>
              <a:t>18%</a:t>
            </a:fld>
            <a:r>
              <a:rPr lang="en-US" sz="1000">
                <a:solidFill>
                  <a:schemeClr val="tx2"/>
                </a:solidFill>
                <a:latin typeface="Corbel" panose="020B0503020204020204" pitchFamily="34" charset="0"/>
                <a:sym typeface="Corbel" panose="020B0503020204020204" pitchFamily="34" charset="0"/>
              </a:rPr>
              <a:t>)</a:t>
            </a:r>
          </a:p>
        </p:txBody>
      </p:sp>
      <p:sp>
        <p:nvSpPr>
          <p:cNvPr id="120" name="Rectangle 119">
            <a:extLst>
              <a:ext uri="{FF2B5EF4-FFF2-40B4-BE49-F238E27FC236}">
                <a16:creationId xmlns:a16="http://schemas.microsoft.com/office/drawing/2014/main" id="{D9D3D629-AA42-4E5F-A028-D9A48F8362E8}"/>
              </a:ext>
            </a:extLst>
          </p:cNvPr>
          <p:cNvSpPr/>
          <p:nvPr>
            <p:custDataLst>
              <p:tags r:id="rId24"/>
            </p:custDataLst>
          </p:nvPr>
        </p:nvSpPr>
        <p:spPr bwMode="gray">
          <a:xfrm>
            <a:off x="5048250" y="2849563"/>
            <a:ext cx="28098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E4E146D7-98A4-4634-8F68-F62F2932A462}" type="datetime'''1''''''''''''''''''''''''''''''''''''''1'''''''">
              <a:rPr lang="en-US" altLang="en-US" sz="1000" b="1" smtClean="0">
                <a:solidFill>
                  <a:schemeClr val="tx1"/>
                </a:solidFill>
                <a:latin typeface="Corbel" panose="020B0503020204020204" pitchFamily="34" charset="0"/>
              </a:rPr>
              <a:pPr/>
              <a:t>11</a:t>
            </a:fld>
            <a:br>
              <a:rPr lang="en-US" altLang="en-US" sz="1000" b="1">
                <a:solidFill>
                  <a:schemeClr val="tx1"/>
                </a:solidFill>
                <a:effectLst/>
                <a:latin typeface="Corbel" panose="020B0503020204020204" pitchFamily="34" charset="0"/>
                <a:sym typeface="Corbel" panose="020B0503020204020204" pitchFamily="34" charset="0"/>
              </a:rPr>
            </a:br>
            <a:r>
              <a:rPr lang="en-US" altLang="en-US" sz="1000" b="1">
                <a:solidFill>
                  <a:schemeClr val="tx1"/>
                </a:solidFill>
                <a:effectLst/>
                <a:latin typeface="Corbel" panose="020B0503020204020204" pitchFamily="34" charset="0"/>
                <a:sym typeface="Corbel" panose="020B0503020204020204" pitchFamily="34" charset="0"/>
              </a:rPr>
              <a:t>(</a:t>
            </a:r>
            <a:fld id="{D3F4915B-38A4-416B-8744-041201FF97D1}" type="datetime'''''''''''''''''''''''''''''''0''''''''''%'''''''''''">
              <a:rPr lang="en-US" altLang="en-US" sz="1000" b="1" smtClean="0">
                <a:solidFill>
                  <a:schemeClr val="tx1"/>
                </a:solidFill>
                <a:latin typeface="Corbel" panose="020B0503020204020204" pitchFamily="34" charset="0"/>
              </a:rPr>
              <a:pPr/>
              <a:t>0%</a:t>
            </a:fld>
            <a:r>
              <a:rPr lang="en-US" sz="1000" b="1">
                <a:solidFill>
                  <a:schemeClr val="tx1"/>
                </a:solidFill>
                <a:latin typeface="Corbel" panose="020B0503020204020204" pitchFamily="34" charset="0"/>
                <a:sym typeface="Corbel" panose="020B0503020204020204" pitchFamily="34" charset="0"/>
              </a:rPr>
              <a:t>)</a:t>
            </a:r>
            <a:endParaRPr lang="en-US" sz="1000" b="1" dirty="0">
              <a:solidFill>
                <a:schemeClr val="tx1"/>
              </a:solidFill>
              <a:latin typeface="Corbel" panose="020B0503020204020204" pitchFamily="34" charset="0"/>
              <a:sym typeface="Corbel" panose="020B0503020204020204" pitchFamily="34" charset="0"/>
            </a:endParaRPr>
          </a:p>
        </p:txBody>
      </p:sp>
      <p:sp>
        <p:nvSpPr>
          <p:cNvPr id="116" name="Rectangle 115">
            <a:extLst>
              <a:ext uri="{FF2B5EF4-FFF2-40B4-BE49-F238E27FC236}">
                <a16:creationId xmlns:a16="http://schemas.microsoft.com/office/drawing/2014/main" id="{00B808CA-E6AF-4CBD-917C-C3356993349A}"/>
              </a:ext>
            </a:extLst>
          </p:cNvPr>
          <p:cNvSpPr/>
          <p:nvPr>
            <p:custDataLst>
              <p:tags r:id="rId25"/>
            </p:custDataLst>
          </p:nvPr>
        </p:nvSpPr>
        <p:spPr bwMode="gray">
          <a:xfrm>
            <a:off x="10990264" y="2838450"/>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C164E482-B5C3-4B07-9C27-394D4C41C1FD}" type="datetime'''''''''''2''''''''''''''''''''''''''''''''''''71'''''''''''">
              <a:rPr lang="en-US" altLang="en-US" sz="1000" smtClean="0">
                <a:solidFill>
                  <a:schemeClr val="tx1"/>
                </a:solidFill>
                <a:latin typeface="Corbel" panose="020B0503020204020204" pitchFamily="34" charset="0"/>
                <a:sym typeface="Corbel" panose="020B0503020204020204" pitchFamily="34" charset="0"/>
              </a:rPr>
              <a:pPr/>
              <a:t>271</a:t>
            </a:fld>
            <a:br>
              <a:rPr lang="en-US" altLang="en-US" sz="1000">
                <a:solidFill>
                  <a:schemeClr val="tx1"/>
                </a:solidFill>
                <a:latin typeface="Corbel" panose="020B0503020204020204" pitchFamily="34" charset="0"/>
                <a:sym typeface="Corbel" panose="020B0503020204020204" pitchFamily="34" charset="0"/>
              </a:rPr>
            </a:br>
            <a:r>
              <a:rPr lang="en-US" altLang="en-US" sz="1000">
                <a:solidFill>
                  <a:schemeClr val="tx1"/>
                </a:solidFill>
                <a:latin typeface="Corbel" panose="020B0503020204020204" pitchFamily="34" charset="0"/>
                <a:sym typeface="Corbel" panose="020B0503020204020204" pitchFamily="34" charset="0"/>
              </a:rPr>
              <a:t>(</a:t>
            </a:r>
            <a:fld id="{965A6311-82C3-4D1B-A477-3623FDDFE6F7}" type="datetime'''''0''''''''''%'''''''''''''''''''''''''''''''''''''">
              <a:rPr lang="en-US" altLang="en-US" sz="1000" smtClean="0">
                <a:solidFill>
                  <a:schemeClr val="tx1"/>
                </a:solidFill>
                <a:latin typeface="Corbel" panose="020B0503020204020204" pitchFamily="34" charset="0"/>
              </a:rPr>
              <a:pPr/>
              <a:t>0%</a:t>
            </a:fld>
            <a:r>
              <a:rPr lang="en-US" sz="1000">
                <a:solidFill>
                  <a:schemeClr val="tx1"/>
                </a:solidFill>
                <a:latin typeface="Corbel" panose="020B0503020204020204" pitchFamily="34" charset="0"/>
                <a:sym typeface="Corbel" panose="020B0503020204020204" pitchFamily="34" charset="0"/>
              </a:rPr>
              <a:t>)</a:t>
            </a:r>
          </a:p>
        </p:txBody>
      </p:sp>
      <p:sp>
        <p:nvSpPr>
          <p:cNvPr id="122" name="Rectangle 121">
            <a:extLst>
              <a:ext uri="{FF2B5EF4-FFF2-40B4-BE49-F238E27FC236}">
                <a16:creationId xmlns:a16="http://schemas.microsoft.com/office/drawing/2014/main" id="{C718BE0B-D315-4BBD-B7ED-F82F2C50BFF1}"/>
              </a:ext>
            </a:extLst>
          </p:cNvPr>
          <p:cNvSpPr/>
          <p:nvPr>
            <p:custDataLst>
              <p:tags r:id="rId26"/>
            </p:custDataLst>
          </p:nvPr>
        </p:nvSpPr>
        <p:spPr bwMode="gray">
          <a:xfrm>
            <a:off x="5486400" y="2690813"/>
            <a:ext cx="393700"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1602FEB-9284-42F4-8F32-F90547E859DA}" type="datetime'''''''''15'''''''''''',''''''''3''7''''8'''''''''''''">
              <a:rPr lang="en-US" altLang="en-US" sz="1000" b="1" smtClean="0">
                <a:solidFill>
                  <a:schemeClr val="tx2"/>
                </a:solidFill>
                <a:latin typeface="Corbel" panose="020B0503020204020204" pitchFamily="34" charset="0"/>
              </a:rPr>
              <a:pPr/>
              <a:t>15,378</a:t>
            </a:fld>
            <a:br>
              <a:rPr lang="en-US" altLang="en-US" sz="1000" b="1" dirty="0">
                <a:solidFill>
                  <a:schemeClr val="tx2"/>
                </a:solidFill>
                <a:effectLst/>
                <a:latin typeface="Corbel" panose="020B0503020204020204" pitchFamily="34" charset="0"/>
                <a:sym typeface="Corbel" panose="020B0503020204020204" pitchFamily="34" charset="0"/>
              </a:rPr>
            </a:br>
            <a:r>
              <a:rPr lang="en-US" altLang="en-US" sz="1000" b="1" dirty="0">
                <a:solidFill>
                  <a:schemeClr val="tx2"/>
                </a:solidFill>
                <a:effectLst/>
                <a:latin typeface="Corbel" panose="020B0503020204020204" pitchFamily="34" charset="0"/>
                <a:sym typeface="Corbel" panose="020B0503020204020204" pitchFamily="34" charset="0"/>
              </a:rPr>
              <a:t>(</a:t>
            </a:r>
            <a:fld id="{DA82CF67-F7FC-40D8-8A44-5E0A2A01BEC7}" type="datetime'''''''1''''''''''''''''''9''''''''''%'''''''''''''''">
              <a:rPr lang="en-US" altLang="en-US" sz="1000" b="1" smtClean="0">
                <a:solidFill>
                  <a:schemeClr val="tx2"/>
                </a:solidFill>
                <a:latin typeface="Corbel" panose="020B0503020204020204" pitchFamily="34" charset="0"/>
              </a:rPr>
              <a:pPr/>
              <a:t>19%</a:t>
            </a:fld>
            <a:r>
              <a:rPr lang="en-US" sz="1000" b="1" dirty="0">
                <a:solidFill>
                  <a:schemeClr val="tx2"/>
                </a:solidFill>
                <a:latin typeface="Corbel" panose="020B0503020204020204" pitchFamily="34" charset="0"/>
                <a:sym typeface="Corbel" panose="020B0503020204020204" pitchFamily="34" charset="0"/>
              </a:rPr>
              <a:t>)</a:t>
            </a:r>
          </a:p>
        </p:txBody>
      </p:sp>
      <p:sp>
        <p:nvSpPr>
          <p:cNvPr id="124" name="Rectangle 123">
            <a:extLst>
              <a:ext uri="{FF2B5EF4-FFF2-40B4-BE49-F238E27FC236}">
                <a16:creationId xmlns:a16="http://schemas.microsoft.com/office/drawing/2014/main" id="{0BCC639A-29E5-4DC2-9E31-995DC81B9566}"/>
              </a:ext>
            </a:extLst>
          </p:cNvPr>
          <p:cNvSpPr/>
          <p:nvPr>
            <p:custDataLst>
              <p:tags r:id="rId27"/>
            </p:custDataLst>
          </p:nvPr>
        </p:nvSpPr>
        <p:spPr bwMode="gray">
          <a:xfrm>
            <a:off x="6016625" y="2695575"/>
            <a:ext cx="325438"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714EFE38-1B18-43E1-A613-91CB95AEAD3A}" type="datetime'''''''''''''3'''''',''''70''''''''''''''''''''''''3'''">
              <a:rPr lang="en-US" altLang="en-US" sz="1000" b="1" smtClean="0">
                <a:solidFill>
                  <a:schemeClr val="tx1"/>
                </a:solidFill>
                <a:latin typeface="Corbel" panose="020B0503020204020204" pitchFamily="34" charset="0"/>
              </a:rPr>
              <a:pPr/>
              <a:t>3,703</a:t>
            </a:fld>
            <a:br>
              <a:rPr lang="en-US" altLang="en-US" sz="1000" b="1">
                <a:solidFill>
                  <a:schemeClr val="tx1"/>
                </a:solidFill>
                <a:effectLst/>
                <a:latin typeface="Corbel" panose="020B0503020204020204" pitchFamily="34" charset="0"/>
                <a:sym typeface="Corbel" panose="020B0503020204020204" pitchFamily="34" charset="0"/>
              </a:rPr>
            </a:br>
            <a:r>
              <a:rPr lang="en-US" altLang="en-US" sz="1000" b="1">
                <a:solidFill>
                  <a:schemeClr val="tx1"/>
                </a:solidFill>
                <a:effectLst/>
                <a:latin typeface="Corbel" panose="020B0503020204020204" pitchFamily="34" charset="0"/>
                <a:sym typeface="Corbel" panose="020B0503020204020204" pitchFamily="34" charset="0"/>
              </a:rPr>
              <a:t>(</a:t>
            </a:r>
            <a:fld id="{8EF32BDF-11D4-46C5-A5E8-1BEAB731FCA0}" type="datetime'''''4''''''''''''''''''''''''%'''''''''''''''''''''''''''">
              <a:rPr lang="en-US" altLang="en-US" sz="1000" b="1" smtClean="0">
                <a:solidFill>
                  <a:schemeClr val="tx1"/>
                </a:solidFill>
                <a:latin typeface="Corbel" panose="020B0503020204020204" pitchFamily="34" charset="0"/>
              </a:rPr>
              <a:pPr/>
              <a:t>4%</a:t>
            </a:fld>
            <a:r>
              <a:rPr lang="en-US" sz="1000" b="1">
                <a:solidFill>
                  <a:schemeClr val="tx1"/>
                </a:solidFill>
                <a:latin typeface="Corbel" panose="020B0503020204020204" pitchFamily="34" charset="0"/>
                <a:sym typeface="Corbel" panose="020B0503020204020204" pitchFamily="34" charset="0"/>
              </a:rPr>
              <a:t>)</a:t>
            </a:r>
          </a:p>
        </p:txBody>
      </p:sp>
      <p:sp>
        <p:nvSpPr>
          <p:cNvPr id="107" name="Rectangle 106">
            <a:extLst>
              <a:ext uri="{FF2B5EF4-FFF2-40B4-BE49-F238E27FC236}">
                <a16:creationId xmlns:a16="http://schemas.microsoft.com/office/drawing/2014/main" id="{37A7B430-6E17-412C-AC3A-B14CBE6846BE}"/>
              </a:ext>
            </a:extLst>
          </p:cNvPr>
          <p:cNvSpPr/>
          <p:nvPr>
            <p:custDataLst>
              <p:tags r:id="rId28"/>
            </p:custDataLst>
          </p:nvPr>
        </p:nvSpPr>
        <p:spPr bwMode="gray">
          <a:xfrm>
            <a:off x="6535739" y="2833688"/>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545F9289-25BD-4884-8C13-A5C758376DA9}" type="datetime'''''''''''''''3''''''''''8''''''6'''">
              <a:rPr lang="en-US" altLang="en-US" sz="1000" smtClean="0">
                <a:solidFill>
                  <a:schemeClr val="tx1"/>
                </a:solidFill>
                <a:latin typeface="Corbel" panose="020B0503020204020204" pitchFamily="34" charset="0"/>
                <a:sym typeface="Corbel" panose="020B0503020204020204" pitchFamily="34" charset="0"/>
              </a:rPr>
              <a:pPr/>
              <a:t>386</a:t>
            </a:fld>
            <a:br>
              <a:rPr lang="en-US" altLang="en-US" sz="1000">
                <a:solidFill>
                  <a:schemeClr val="tx1"/>
                </a:solidFill>
                <a:latin typeface="Corbel" panose="020B0503020204020204" pitchFamily="34" charset="0"/>
                <a:sym typeface="Corbel" panose="020B0503020204020204" pitchFamily="34" charset="0"/>
              </a:rPr>
            </a:br>
            <a:r>
              <a:rPr lang="en-US" altLang="en-US" sz="1000">
                <a:solidFill>
                  <a:schemeClr val="tx1"/>
                </a:solidFill>
                <a:latin typeface="Corbel" panose="020B0503020204020204" pitchFamily="34" charset="0"/>
                <a:sym typeface="Corbel" panose="020B0503020204020204" pitchFamily="34" charset="0"/>
              </a:rPr>
              <a:t>(</a:t>
            </a:r>
            <a:fld id="{61D3F77D-F791-4E5E-B298-F35C2A9F21BC}" type="datetime'''''''''''''''''''''''''''0''''''''''''''%'''''">
              <a:rPr lang="en-US" altLang="en-US" sz="1000" smtClean="0">
                <a:solidFill>
                  <a:schemeClr val="tx1"/>
                </a:solidFill>
                <a:latin typeface="Corbel" panose="020B0503020204020204" pitchFamily="34" charset="0"/>
              </a:rPr>
              <a:pPr/>
              <a:t>0%</a:t>
            </a:fld>
            <a:r>
              <a:rPr lang="en-US" sz="1000">
                <a:solidFill>
                  <a:schemeClr val="tx1"/>
                </a:solidFill>
                <a:latin typeface="Corbel" panose="020B0503020204020204" pitchFamily="34" charset="0"/>
                <a:sym typeface="Corbel" panose="020B0503020204020204" pitchFamily="34" charset="0"/>
              </a:rPr>
              <a:t>)</a:t>
            </a:r>
          </a:p>
        </p:txBody>
      </p:sp>
      <p:sp>
        <p:nvSpPr>
          <p:cNvPr id="113" name="Rectangle 112">
            <a:extLst>
              <a:ext uri="{FF2B5EF4-FFF2-40B4-BE49-F238E27FC236}">
                <a16:creationId xmlns:a16="http://schemas.microsoft.com/office/drawing/2014/main" id="{C2CED539-6D9E-41DD-8FCA-85F49585CC98}"/>
              </a:ext>
            </a:extLst>
          </p:cNvPr>
          <p:cNvSpPr/>
          <p:nvPr>
            <p:custDataLst>
              <p:tags r:id="rId29"/>
            </p:custDataLst>
          </p:nvPr>
        </p:nvSpPr>
        <p:spPr bwMode="gray">
          <a:xfrm>
            <a:off x="9486900" y="2801938"/>
            <a:ext cx="314325"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A0BE34D7-9347-4A60-B198-00C0A90D1339}" type="datetime'''1'',''''1''''''''''''''''''4''''''''9'''''''''''''''">
              <a:rPr lang="en-US" altLang="en-US" sz="1000" smtClean="0">
                <a:solidFill>
                  <a:schemeClr val="tx1"/>
                </a:solidFill>
                <a:latin typeface="Corbel" panose="020B0503020204020204" pitchFamily="34" charset="0"/>
                <a:sym typeface="Corbel" panose="020B0503020204020204" pitchFamily="34" charset="0"/>
              </a:rPr>
              <a:pPr/>
              <a:t>1,149</a:t>
            </a:fld>
            <a:br>
              <a:rPr lang="en-US" altLang="en-US" sz="1000" dirty="0">
                <a:solidFill>
                  <a:schemeClr val="tx1"/>
                </a:solidFill>
                <a:latin typeface="Corbel" panose="020B0503020204020204" pitchFamily="34" charset="0"/>
                <a:sym typeface="Corbel" panose="020B0503020204020204" pitchFamily="34" charset="0"/>
              </a:rPr>
            </a:br>
            <a:r>
              <a:rPr lang="en-US" altLang="en-US" sz="1000" dirty="0">
                <a:solidFill>
                  <a:schemeClr val="tx1"/>
                </a:solidFill>
                <a:latin typeface="Corbel" panose="020B0503020204020204" pitchFamily="34" charset="0"/>
                <a:sym typeface="Corbel" panose="020B0503020204020204" pitchFamily="34" charset="0"/>
              </a:rPr>
              <a:t>(</a:t>
            </a:r>
            <a:fld id="{BC24DD81-C549-4848-8D74-D01F260AAF7D}" type="datetime'''''''''1''''''''''''''''''%'''''''''''">
              <a:rPr lang="en-US" altLang="en-US" sz="1000" smtClean="0">
                <a:solidFill>
                  <a:schemeClr val="tx1"/>
                </a:solidFill>
                <a:latin typeface="Corbel" panose="020B0503020204020204" pitchFamily="34" charset="0"/>
              </a:rPr>
              <a:pPr/>
              <a:t>1%</a:t>
            </a:fld>
            <a:r>
              <a:rPr lang="en-US" sz="1000" dirty="0">
                <a:solidFill>
                  <a:schemeClr val="tx1"/>
                </a:solidFill>
                <a:latin typeface="Corbel" panose="020B0503020204020204" pitchFamily="34" charset="0"/>
                <a:sym typeface="Corbel" panose="020B0503020204020204" pitchFamily="34" charset="0"/>
              </a:rPr>
              <a:t>)</a:t>
            </a:r>
          </a:p>
        </p:txBody>
      </p:sp>
      <p:sp>
        <p:nvSpPr>
          <p:cNvPr id="110" name="Rectangle 109">
            <a:extLst>
              <a:ext uri="{FF2B5EF4-FFF2-40B4-BE49-F238E27FC236}">
                <a16:creationId xmlns:a16="http://schemas.microsoft.com/office/drawing/2014/main" id="{1A298849-F411-48F7-AD90-EFC5FF20E638}"/>
              </a:ext>
            </a:extLst>
          </p:cNvPr>
          <p:cNvSpPr/>
          <p:nvPr>
            <p:custDataLst>
              <p:tags r:id="rId30"/>
            </p:custDataLst>
          </p:nvPr>
        </p:nvSpPr>
        <p:spPr bwMode="gray">
          <a:xfrm>
            <a:off x="8023225" y="3000375"/>
            <a:ext cx="269875" cy="2730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E3A6796E-0A9F-4CD7-A1EA-6E00A628620E}" type="datetime'''''''''''5''''2''''''''''''''''''''''''''''''''2'''''''''''">
              <a:rPr lang="en-US" altLang="en-US" sz="1000" smtClean="0">
                <a:solidFill>
                  <a:schemeClr val="tx2"/>
                </a:solidFill>
                <a:latin typeface="Corbel" panose="020B0503020204020204" pitchFamily="34" charset="0"/>
                <a:sym typeface="Corbel" panose="020B0503020204020204" pitchFamily="34" charset="0"/>
              </a:rPr>
              <a:pPr/>
              <a:t>522</a:t>
            </a:fld>
            <a:br>
              <a:rPr lang="en-US" altLang="en-US" sz="1000">
                <a:solidFill>
                  <a:schemeClr val="tx2"/>
                </a:solidFill>
                <a:latin typeface="Corbel" panose="020B0503020204020204" pitchFamily="34" charset="0"/>
                <a:sym typeface="Corbel" panose="020B0503020204020204" pitchFamily="34" charset="0"/>
              </a:rPr>
            </a:br>
            <a:r>
              <a:rPr lang="en-US" altLang="en-US" sz="1000">
                <a:solidFill>
                  <a:schemeClr val="tx2"/>
                </a:solidFill>
                <a:latin typeface="Corbel" panose="020B0503020204020204" pitchFamily="34" charset="0"/>
                <a:sym typeface="Corbel" panose="020B0503020204020204" pitchFamily="34" charset="0"/>
              </a:rPr>
              <a:t>(</a:t>
            </a:r>
            <a:fld id="{9374E8C2-5B30-4C12-9883-AC9B063AB784}" type="datetime'''''''''''''''1''''''''''''%'''''''''''''''''''''''''''''">
              <a:rPr lang="en-US" altLang="en-US" sz="1000" smtClean="0">
                <a:solidFill>
                  <a:schemeClr val="tx2"/>
                </a:solidFill>
                <a:latin typeface="Corbel" panose="020B0503020204020204" pitchFamily="34" charset="0"/>
              </a:rPr>
              <a:pPr/>
              <a:t>1%</a:t>
            </a:fld>
            <a:r>
              <a:rPr lang="en-US" sz="1000">
                <a:solidFill>
                  <a:schemeClr val="tx2"/>
                </a:solidFill>
                <a:latin typeface="Corbel" panose="020B0503020204020204" pitchFamily="34" charset="0"/>
                <a:sym typeface="Corbel" panose="020B0503020204020204" pitchFamily="34" charset="0"/>
              </a:rPr>
              <a:t>)</a:t>
            </a:r>
          </a:p>
        </p:txBody>
      </p:sp>
      <p:sp>
        <p:nvSpPr>
          <p:cNvPr id="111" name="Rectangle 110">
            <a:extLst>
              <a:ext uri="{FF2B5EF4-FFF2-40B4-BE49-F238E27FC236}">
                <a16:creationId xmlns:a16="http://schemas.microsoft.com/office/drawing/2014/main" id="{FC242E19-AC1D-4165-920E-35EBA6719493}"/>
              </a:ext>
            </a:extLst>
          </p:cNvPr>
          <p:cNvSpPr/>
          <p:nvPr>
            <p:custDataLst>
              <p:tags r:id="rId31"/>
            </p:custDataLst>
          </p:nvPr>
        </p:nvSpPr>
        <p:spPr bwMode="gray">
          <a:xfrm>
            <a:off x="8488363" y="2763838"/>
            <a:ext cx="330200"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D8D4BE72-E3D2-4A7D-B1D2-838D43495C28}" type="datetime'''''2'''''''''''''''''''''''''',''0''''''''6''''8'''''''">
              <a:rPr lang="en-US" altLang="en-US" sz="1000" smtClean="0">
                <a:solidFill>
                  <a:schemeClr val="tx1"/>
                </a:solidFill>
                <a:latin typeface="Corbel" panose="020B0503020204020204" pitchFamily="34" charset="0"/>
                <a:sym typeface="Corbel" panose="020B0503020204020204" pitchFamily="34" charset="0"/>
              </a:rPr>
              <a:pPr/>
              <a:t>2,068</a:t>
            </a:fld>
            <a:br>
              <a:rPr lang="en-US" altLang="en-US" sz="1000">
                <a:solidFill>
                  <a:schemeClr val="tx1"/>
                </a:solidFill>
                <a:latin typeface="Corbel" panose="020B0503020204020204" pitchFamily="34" charset="0"/>
                <a:sym typeface="Corbel" panose="020B0503020204020204" pitchFamily="34" charset="0"/>
              </a:rPr>
            </a:br>
            <a:r>
              <a:rPr lang="en-US" altLang="en-US" sz="1000">
                <a:solidFill>
                  <a:schemeClr val="tx1"/>
                </a:solidFill>
                <a:latin typeface="Corbel" panose="020B0503020204020204" pitchFamily="34" charset="0"/>
                <a:sym typeface="Corbel" panose="020B0503020204020204" pitchFamily="34" charset="0"/>
              </a:rPr>
              <a:t>(</a:t>
            </a:r>
            <a:fld id="{6D615AC3-6376-4FF3-B66E-5082E08D1751}" type="datetime'''''''''''''''''''''''''''''''''''''''2%'''">
              <a:rPr lang="en-US" altLang="en-US" sz="1000" smtClean="0">
                <a:solidFill>
                  <a:schemeClr val="tx1"/>
                </a:solidFill>
                <a:latin typeface="Corbel" panose="020B0503020204020204" pitchFamily="34" charset="0"/>
              </a:rPr>
              <a:pPr/>
              <a:t>2%</a:t>
            </a:fld>
            <a:r>
              <a:rPr lang="en-US" sz="1000">
                <a:solidFill>
                  <a:schemeClr val="tx1"/>
                </a:solidFill>
                <a:latin typeface="Corbel" panose="020B0503020204020204" pitchFamily="34" charset="0"/>
                <a:sym typeface="Corbel" panose="020B0503020204020204" pitchFamily="34" charset="0"/>
              </a:rPr>
              <a:t>)</a:t>
            </a:r>
          </a:p>
        </p:txBody>
      </p:sp>
      <p:sp>
        <p:nvSpPr>
          <p:cNvPr id="112" name="Rectangle 111">
            <a:extLst>
              <a:ext uri="{FF2B5EF4-FFF2-40B4-BE49-F238E27FC236}">
                <a16:creationId xmlns:a16="http://schemas.microsoft.com/office/drawing/2014/main" id="{FFD46A44-0A24-461C-8147-96B823AEB745}"/>
              </a:ext>
            </a:extLst>
          </p:cNvPr>
          <p:cNvSpPr/>
          <p:nvPr>
            <p:custDataLst>
              <p:tags r:id="rId32"/>
            </p:custDataLst>
          </p:nvPr>
        </p:nvSpPr>
        <p:spPr bwMode="gray">
          <a:xfrm>
            <a:off x="9010651" y="2849563"/>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3B4EF9C5-B4CF-4F7A-95E1-DE05F943A245}" type="datetime'1''''''''''''6'''">
              <a:rPr lang="en-US" altLang="en-US" sz="1000" smtClean="0">
                <a:solidFill>
                  <a:schemeClr val="tx1"/>
                </a:solidFill>
                <a:latin typeface="Corbel" panose="020B0503020204020204" pitchFamily="34" charset="0"/>
                <a:sym typeface="Corbel" panose="020B0503020204020204" pitchFamily="34" charset="0"/>
              </a:rPr>
              <a:pPr/>
              <a:t>16</a:t>
            </a:fld>
            <a:br>
              <a:rPr lang="en-US" altLang="en-US" sz="1000">
                <a:solidFill>
                  <a:schemeClr val="tx1"/>
                </a:solidFill>
                <a:latin typeface="Corbel" panose="020B0503020204020204" pitchFamily="34" charset="0"/>
                <a:sym typeface="Corbel" panose="020B0503020204020204" pitchFamily="34" charset="0"/>
              </a:rPr>
            </a:br>
            <a:r>
              <a:rPr lang="en-US" altLang="en-US" sz="1000">
                <a:solidFill>
                  <a:schemeClr val="tx1"/>
                </a:solidFill>
                <a:latin typeface="Corbel" panose="020B0503020204020204" pitchFamily="34" charset="0"/>
                <a:sym typeface="Corbel" panose="020B0503020204020204" pitchFamily="34" charset="0"/>
              </a:rPr>
              <a:t>(</a:t>
            </a:r>
            <a:fld id="{5286A0B2-13A0-41EF-A177-2BF2A6A3D41B}" type="datetime'''''''''''''''''''''''''0''''''''''%'''''''''''''''''''''">
              <a:rPr lang="en-US" altLang="en-US" sz="1000" smtClean="0">
                <a:solidFill>
                  <a:schemeClr val="tx1"/>
                </a:solidFill>
                <a:latin typeface="Corbel" panose="020B0503020204020204" pitchFamily="34" charset="0"/>
              </a:rPr>
              <a:pPr/>
              <a:t>0%</a:t>
            </a:fld>
            <a:r>
              <a:rPr lang="en-US" sz="1000">
                <a:solidFill>
                  <a:schemeClr val="tx1"/>
                </a:solidFill>
                <a:latin typeface="Corbel" panose="020B0503020204020204" pitchFamily="34" charset="0"/>
                <a:sym typeface="Corbel" panose="020B0503020204020204" pitchFamily="34" charset="0"/>
              </a:rPr>
              <a:t>)</a:t>
            </a:r>
          </a:p>
        </p:txBody>
      </p:sp>
      <p:sp>
        <p:nvSpPr>
          <p:cNvPr id="115" name="Rectangle 114">
            <a:extLst>
              <a:ext uri="{FF2B5EF4-FFF2-40B4-BE49-F238E27FC236}">
                <a16:creationId xmlns:a16="http://schemas.microsoft.com/office/drawing/2014/main" id="{FC35EF04-4F7D-4097-A0E5-27C546BFDA50}"/>
              </a:ext>
            </a:extLst>
          </p:cNvPr>
          <p:cNvSpPr/>
          <p:nvPr>
            <p:custDataLst>
              <p:tags r:id="rId33"/>
            </p:custDataLst>
          </p:nvPr>
        </p:nvSpPr>
        <p:spPr bwMode="gray">
          <a:xfrm>
            <a:off x="10494964" y="2843213"/>
            <a:ext cx="277813" cy="27305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FE8CC645-AA27-4EDF-BCBA-77856000AF2D}" type="datetime'''''''''1''''''''''''''''''''''''''6''''''3'''''">
              <a:rPr lang="en-US" altLang="en-US" sz="1000" smtClean="0">
                <a:solidFill>
                  <a:schemeClr val="tx1"/>
                </a:solidFill>
                <a:latin typeface="Corbel" panose="020B0503020204020204" pitchFamily="34" charset="0"/>
                <a:sym typeface="Corbel" panose="020B0503020204020204" pitchFamily="34" charset="0"/>
              </a:rPr>
              <a:pPr/>
              <a:t>163</a:t>
            </a:fld>
            <a:br>
              <a:rPr lang="en-US" altLang="en-US" sz="1000">
                <a:solidFill>
                  <a:schemeClr val="tx1"/>
                </a:solidFill>
                <a:latin typeface="Corbel" panose="020B0503020204020204" pitchFamily="34" charset="0"/>
                <a:sym typeface="Corbel" panose="020B0503020204020204" pitchFamily="34" charset="0"/>
              </a:rPr>
            </a:br>
            <a:r>
              <a:rPr lang="en-US" altLang="en-US" sz="1000">
                <a:solidFill>
                  <a:schemeClr val="tx1"/>
                </a:solidFill>
                <a:latin typeface="Corbel" panose="020B0503020204020204" pitchFamily="34" charset="0"/>
                <a:sym typeface="Corbel" panose="020B0503020204020204" pitchFamily="34" charset="0"/>
              </a:rPr>
              <a:t>(</a:t>
            </a:r>
            <a:fld id="{05927182-F708-4EE7-B4DF-6BCBBE8A50B0}" type="datetime'''''''''''''''''''''''''''''''''0%'''''''''''''''''''''">
              <a:rPr lang="en-US" altLang="en-US" sz="1000" smtClean="0">
                <a:solidFill>
                  <a:schemeClr val="tx1"/>
                </a:solidFill>
                <a:latin typeface="Corbel" panose="020B0503020204020204" pitchFamily="34" charset="0"/>
              </a:rPr>
              <a:pPr/>
              <a:t>0%</a:t>
            </a:fld>
            <a:r>
              <a:rPr lang="en-US" sz="1000">
                <a:solidFill>
                  <a:schemeClr val="tx1"/>
                </a:solidFill>
                <a:latin typeface="Corbel" panose="020B0503020204020204" pitchFamily="34" charset="0"/>
                <a:sym typeface="Corbel" panose="020B0503020204020204" pitchFamily="34" charset="0"/>
              </a:rPr>
              <a:t>)</a:t>
            </a:r>
          </a:p>
        </p:txBody>
      </p:sp>
      <p:sp>
        <p:nvSpPr>
          <p:cNvPr id="383" name="Rectangle 382"/>
          <p:cNvSpPr/>
          <p:nvPr/>
        </p:nvSpPr>
        <p:spPr>
          <a:xfrm>
            <a:off x="146570" y="139375"/>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Distribution of Passengers in each Subcounty by trip status</a:t>
            </a:r>
          </a:p>
        </p:txBody>
      </p:sp>
      <p:sp>
        <p:nvSpPr>
          <p:cNvPr id="178" name="TextBox 177"/>
          <p:cNvSpPr txBox="1"/>
          <p:nvPr/>
        </p:nvSpPr>
        <p:spPr>
          <a:xfrm>
            <a:off x="230761" y="579729"/>
            <a:ext cx="11395031" cy="392898"/>
          </a:xfrm>
          <a:prstGeom prst="rect">
            <a:avLst/>
          </a:prstGeom>
          <a:noFill/>
        </p:spPr>
        <p:txBody>
          <a:bodyPr wrap="square" lIns="0" tIns="0" rIns="0" bIns="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67" b="1" i="1"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71" name="Rectangle 270">
            <a:extLst>
              <a:ext uri="{FF2B5EF4-FFF2-40B4-BE49-F238E27FC236}">
                <a16:creationId xmlns:a16="http://schemas.microsoft.com/office/drawing/2014/main" id="{525BF461-5FAE-42D3-A08C-EAACA1D23078}"/>
              </a:ext>
            </a:extLst>
          </p:cNvPr>
          <p:cNvSpPr/>
          <p:nvPr/>
        </p:nvSpPr>
        <p:spPr>
          <a:xfrm>
            <a:off x="2940051" y="1412981"/>
            <a:ext cx="8940794" cy="5165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30761" y="695871"/>
            <a:ext cx="11938000" cy="709158"/>
          </a:xfrm>
          <a:prstGeom prst="rect">
            <a:avLst/>
          </a:prstGeom>
          <a:noFill/>
        </p:spPr>
        <p:txBody>
          <a:bodyPr wrap="square" lIns="0" tIns="0" rIns="0" bIns="0" rtlCol="0">
            <a:noAutofit/>
          </a:bodyPr>
          <a:lstStyle/>
          <a:p>
            <a:pPr marL="285739" indent="-285739" algn="just">
              <a:buFont typeface="Arial" panose="020B0604020202020204" pitchFamily="34" charset="0"/>
              <a:buChar char="•"/>
              <a:defRPr/>
            </a:pPr>
            <a:r>
              <a:rPr lang="en-US" sz="1250" dirty="0">
                <a:latin typeface="Corbel" panose="020B0503020204020204" pitchFamily="34" charset="0"/>
              </a:rPr>
              <a:t>Central had the highest Passenger base to generate order request contributing to ~41% of the entire Passenger base in the 7 days period while Wakiso ward B, </a:t>
            </a:r>
            <a:r>
              <a:rPr lang="en-US" sz="1250" dirty="0" err="1">
                <a:latin typeface="Corbel" panose="020B0503020204020204" pitchFamily="34" charset="0"/>
              </a:rPr>
              <a:t>Katabi</a:t>
            </a:r>
            <a:r>
              <a:rPr lang="en-US" sz="1250" dirty="0">
                <a:latin typeface="Corbel" panose="020B0503020204020204" pitchFamily="34" charset="0"/>
              </a:rPr>
              <a:t>, </a:t>
            </a:r>
            <a:r>
              <a:rPr lang="en-US" sz="1250" dirty="0" err="1">
                <a:latin typeface="Corbel" panose="020B0503020204020204" pitchFamily="34" charset="0"/>
              </a:rPr>
              <a:t>Nsangi</a:t>
            </a:r>
            <a:r>
              <a:rPr lang="en-US" sz="1250" dirty="0">
                <a:latin typeface="Corbel" panose="020B0503020204020204" pitchFamily="34" charset="0"/>
              </a:rPr>
              <a:t> and Gombe </a:t>
            </a:r>
            <a:r>
              <a:rPr lang="en-US" sz="1250" dirty="0" err="1">
                <a:latin typeface="Corbel" panose="020B0503020204020204" pitchFamily="34" charset="0"/>
              </a:rPr>
              <a:t>wakiso</a:t>
            </a:r>
            <a:r>
              <a:rPr lang="en-US" sz="1250" dirty="0">
                <a:latin typeface="Corbel" panose="020B0503020204020204" pitchFamily="34" charset="0"/>
              </a:rPr>
              <a:t> have a significantly very low percentage of the Passenger base</a:t>
            </a:r>
          </a:p>
          <a:p>
            <a:pPr marL="285739" indent="-285739" algn="just">
              <a:buFont typeface="Arial" panose="020B0604020202020204" pitchFamily="34" charset="0"/>
              <a:buChar char="•"/>
              <a:defRPr/>
            </a:pPr>
            <a:r>
              <a:rPr lang="en-US" sz="1250" dirty="0">
                <a:latin typeface="Corbel" panose="020B0503020204020204" pitchFamily="34" charset="0"/>
                <a:cs typeface="+mn-cs"/>
              </a:rPr>
              <a:t>However</a:t>
            </a:r>
            <a:r>
              <a:rPr lang="en-US" sz="1250" dirty="0">
                <a:latin typeface="Corbel" panose="020B0503020204020204" pitchFamily="34" charset="0"/>
              </a:rPr>
              <a:t>, a larger percentage of the passenger completes their trip with Central and Nakawa as top 2 Subcounty with both Completed trips and cancelled requests</a:t>
            </a:r>
            <a:endParaRPr lang="en-US" sz="1250" dirty="0">
              <a:latin typeface="Corbel" panose="020B0503020204020204" pitchFamily="34" charset="0"/>
              <a:cs typeface="+mn-cs"/>
            </a:endParaRPr>
          </a:p>
          <a:p>
            <a:pPr algn="just">
              <a:defRPr/>
            </a:pPr>
            <a:endParaRPr kumimoji="0" lang="en-US" sz="125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27" name="Rectangle 26">
            <a:extLst>
              <a:ext uri="{FF2B5EF4-FFF2-40B4-BE49-F238E27FC236}">
                <a16:creationId xmlns:a16="http://schemas.microsoft.com/office/drawing/2014/main" id="{39D9AA5A-1AD0-49DA-8984-713992FD4172}"/>
              </a:ext>
            </a:extLst>
          </p:cNvPr>
          <p:cNvSpPr/>
          <p:nvPr>
            <p:custDataLst>
              <p:tags r:id="rId34"/>
            </p:custDataLst>
          </p:nvPr>
        </p:nvSpPr>
        <p:spPr bwMode="auto">
          <a:xfrm>
            <a:off x="10610850" y="1917700"/>
            <a:ext cx="179388" cy="1333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8443CDE-801D-4E1A-92F3-74C70E854CB8}"/>
              </a:ext>
            </a:extLst>
          </p:cNvPr>
          <p:cNvSpPr/>
          <p:nvPr>
            <p:custDataLst>
              <p:tags r:id="rId35"/>
            </p:custDataLst>
          </p:nvPr>
        </p:nvSpPr>
        <p:spPr bwMode="auto">
          <a:xfrm>
            <a:off x="10841038" y="1912938"/>
            <a:ext cx="779463" cy="1524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r>
              <a:rPr lang="en-US" altLang="en-US" sz="1000" b="1" dirty="0">
                <a:solidFill>
                  <a:schemeClr val="tx1"/>
                </a:solidFill>
                <a:effectLst/>
                <a:latin typeface="Corbel" panose="020B0503020204020204" pitchFamily="34" charset="0"/>
                <a:sym typeface="Corbel" panose="020B0503020204020204" pitchFamily="34" charset="0"/>
              </a:rPr>
              <a:t>PASSENGERS</a:t>
            </a:r>
            <a:endParaRPr lang="en-US" sz="1000" b="1" dirty="0">
              <a:solidFill>
                <a:schemeClr val="tx1"/>
              </a:solidFill>
              <a:latin typeface="Corbel" panose="020B0503020204020204" pitchFamily="34" charset="0"/>
              <a:sym typeface="Corbel" panose="020B0503020204020204" pitchFamily="34" charset="0"/>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167" dirty="0">
              <a:latin typeface="Corbel" panose="020B0503020204020204" pitchFamily="34" charset="0"/>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200" b="1" dirty="0">
              <a:latin typeface="Corbel" panose="020B0503020204020204" pitchFamily="34" charset="0"/>
            </a:endParaRPr>
          </a:p>
        </p:txBody>
      </p:sp>
      <p:sp>
        <p:nvSpPr>
          <p:cNvPr id="272" name="Rectangle 271">
            <a:extLst>
              <a:ext uri="{FF2B5EF4-FFF2-40B4-BE49-F238E27FC236}">
                <a16:creationId xmlns:a16="http://schemas.microsoft.com/office/drawing/2014/main" id="{AC0EBC19-5E5B-4D63-8D9C-FC9C4EB07EC2}"/>
              </a:ext>
            </a:extLst>
          </p:cNvPr>
          <p:cNvSpPr/>
          <p:nvPr/>
        </p:nvSpPr>
        <p:spPr>
          <a:xfrm>
            <a:off x="3352863" y="3448017"/>
            <a:ext cx="733826" cy="254406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0CD1555B-60C0-48D2-8D01-D334E68F2129}"/>
              </a:ext>
            </a:extLst>
          </p:cNvPr>
          <p:cNvSpPr/>
          <p:nvPr/>
        </p:nvSpPr>
        <p:spPr>
          <a:xfrm>
            <a:off x="3407344" y="1685592"/>
            <a:ext cx="587376" cy="144932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2" name="Chart 141">
            <a:extLst>
              <a:ext uri="{FF2B5EF4-FFF2-40B4-BE49-F238E27FC236}">
                <a16:creationId xmlns:a16="http://schemas.microsoft.com/office/drawing/2014/main" id="{153F2D2A-9C34-4BE2-800A-A19C6C023D19}"/>
              </a:ext>
            </a:extLst>
          </p:cNvPr>
          <p:cNvGraphicFramePr/>
          <p:nvPr>
            <p:custDataLst>
              <p:tags r:id="rId36"/>
            </p:custDataLst>
            <p:extLst>
              <p:ext uri="{D42A27DB-BD31-4B8C-83A1-F6EECF244321}">
                <p14:modId xmlns:p14="http://schemas.microsoft.com/office/powerpoint/2010/main" val="3342955380"/>
              </p:ext>
            </p:extLst>
          </p:nvPr>
        </p:nvGraphicFramePr>
        <p:xfrm>
          <a:off x="-817563" y="2120900"/>
          <a:ext cx="4183062" cy="1346200"/>
        </p:xfrm>
        <a:graphic>
          <a:graphicData uri="http://schemas.openxmlformats.org/drawingml/2006/chart">
            <c:chart xmlns:c="http://schemas.openxmlformats.org/drawingml/2006/chart" xmlns:r="http://schemas.openxmlformats.org/officeDocument/2006/relationships" r:id="rId103"/>
          </a:graphicData>
        </a:graphic>
      </p:graphicFrame>
      <p:graphicFrame>
        <p:nvGraphicFramePr>
          <p:cNvPr id="370" name="Chart 369">
            <a:extLst>
              <a:ext uri="{FF2B5EF4-FFF2-40B4-BE49-F238E27FC236}">
                <a16:creationId xmlns:a16="http://schemas.microsoft.com/office/drawing/2014/main" id="{BB2FC0E9-549C-4335-9B8E-CFB4841BDB31}"/>
              </a:ext>
            </a:extLst>
          </p:cNvPr>
          <p:cNvGraphicFramePr/>
          <p:nvPr>
            <p:custDataLst>
              <p:tags r:id="rId37"/>
            </p:custDataLst>
            <p:extLst>
              <p:ext uri="{D42A27DB-BD31-4B8C-83A1-F6EECF244321}">
                <p14:modId xmlns:p14="http://schemas.microsoft.com/office/powerpoint/2010/main" val="1931602851"/>
              </p:ext>
            </p:extLst>
          </p:nvPr>
        </p:nvGraphicFramePr>
        <p:xfrm>
          <a:off x="-846138" y="4348163"/>
          <a:ext cx="4183062" cy="1303337"/>
        </p:xfrm>
        <a:graphic>
          <a:graphicData uri="http://schemas.openxmlformats.org/drawingml/2006/chart">
            <c:chart xmlns:c="http://schemas.openxmlformats.org/drawingml/2006/chart" xmlns:r="http://schemas.openxmlformats.org/officeDocument/2006/relationships" r:id="rId104"/>
          </a:graphicData>
        </a:graphic>
      </p:graphicFrame>
      <p:sp>
        <p:nvSpPr>
          <p:cNvPr id="278" name="Isosceles Triangle 277">
            <a:extLst>
              <a:ext uri="{FF2B5EF4-FFF2-40B4-BE49-F238E27FC236}">
                <a16:creationId xmlns:a16="http://schemas.microsoft.com/office/drawing/2014/main" id="{543CD938-4D41-4B44-8645-C87D6F6684CF}"/>
              </a:ext>
            </a:extLst>
          </p:cNvPr>
          <p:cNvSpPr/>
          <p:nvPr/>
        </p:nvSpPr>
        <p:spPr>
          <a:xfrm rot="5400000">
            <a:off x="2287806" y="2620333"/>
            <a:ext cx="723761"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79" name="Isosceles Triangle 278">
            <a:extLst>
              <a:ext uri="{FF2B5EF4-FFF2-40B4-BE49-F238E27FC236}">
                <a16:creationId xmlns:a16="http://schemas.microsoft.com/office/drawing/2014/main" id="{17CB177E-97CF-4880-AB11-5427B47E933C}"/>
              </a:ext>
            </a:extLst>
          </p:cNvPr>
          <p:cNvSpPr/>
          <p:nvPr/>
        </p:nvSpPr>
        <p:spPr>
          <a:xfrm rot="5400000">
            <a:off x="2272037" y="4813903"/>
            <a:ext cx="679628" cy="3718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graphicFrame>
        <p:nvGraphicFramePr>
          <p:cNvPr id="422" name="Chart 421">
            <a:extLst>
              <a:ext uri="{FF2B5EF4-FFF2-40B4-BE49-F238E27FC236}">
                <a16:creationId xmlns:a16="http://schemas.microsoft.com/office/drawing/2014/main" id="{A06C3C07-28FB-42FB-A4E8-104D404BA470}"/>
              </a:ext>
            </a:extLst>
          </p:cNvPr>
          <p:cNvGraphicFramePr/>
          <p:nvPr>
            <p:custDataLst>
              <p:tags r:id="rId38"/>
            </p:custDataLst>
            <p:extLst>
              <p:ext uri="{D42A27DB-BD31-4B8C-83A1-F6EECF244321}">
                <p14:modId xmlns:p14="http://schemas.microsoft.com/office/powerpoint/2010/main" val="3235755935"/>
              </p:ext>
            </p:extLst>
          </p:nvPr>
        </p:nvGraphicFramePr>
        <p:xfrm>
          <a:off x="2878138" y="3400425"/>
          <a:ext cx="9075737" cy="1912938"/>
        </p:xfrm>
        <a:graphic>
          <a:graphicData uri="http://schemas.openxmlformats.org/drawingml/2006/chart">
            <c:chart xmlns:c="http://schemas.openxmlformats.org/drawingml/2006/chart" xmlns:r="http://schemas.openxmlformats.org/officeDocument/2006/relationships" r:id="rId105"/>
          </a:graphicData>
        </a:graphic>
      </p:graphicFrame>
      <p:cxnSp>
        <p:nvCxnSpPr>
          <p:cNvPr id="477" name="Straight Connector 476">
            <a:extLst>
              <a:ext uri="{FF2B5EF4-FFF2-40B4-BE49-F238E27FC236}">
                <a16:creationId xmlns:a16="http://schemas.microsoft.com/office/drawing/2014/main" id="{842BB654-1357-42D4-B62D-0F1CB5FB45FD}"/>
              </a:ext>
            </a:extLst>
          </p:cNvPr>
          <p:cNvCxnSpPr>
            <a:cxnSpLocks/>
          </p:cNvCxnSpPr>
          <p:nvPr>
            <p:custDataLst>
              <p:tags r:id="rId39"/>
            </p:custDataLst>
          </p:nvPr>
        </p:nvCxnSpPr>
        <p:spPr bwMode="auto">
          <a:xfrm flipH="1">
            <a:off x="3311525" y="5137149"/>
            <a:ext cx="50800" cy="90488"/>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4" name="Straight Connector 553">
            <a:extLst>
              <a:ext uri="{FF2B5EF4-FFF2-40B4-BE49-F238E27FC236}">
                <a16:creationId xmlns:a16="http://schemas.microsoft.com/office/drawing/2014/main" id="{16237533-A5FF-46A8-9664-326BB9A07F9D}"/>
              </a:ext>
            </a:extLst>
          </p:cNvPr>
          <p:cNvCxnSpPr/>
          <p:nvPr>
            <p:custDataLst>
              <p:tags r:id="rId40"/>
            </p:custDataLst>
          </p:nvPr>
        </p:nvCxnSpPr>
        <p:spPr bwMode="auto">
          <a:xfrm>
            <a:off x="4300538" y="5162550"/>
            <a:ext cx="0" cy="66675"/>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6" name="Straight Connector 485">
            <a:extLst>
              <a:ext uri="{FF2B5EF4-FFF2-40B4-BE49-F238E27FC236}">
                <a16:creationId xmlns:a16="http://schemas.microsoft.com/office/drawing/2014/main" id="{45287B44-D41F-4656-92DA-8146DECFB686}"/>
              </a:ext>
            </a:extLst>
          </p:cNvPr>
          <p:cNvCxnSpPr/>
          <p:nvPr>
            <p:custDataLst>
              <p:tags r:id="rId41"/>
            </p:custDataLst>
          </p:nvPr>
        </p:nvCxnSpPr>
        <p:spPr bwMode="auto">
          <a:xfrm>
            <a:off x="6178550" y="5018089"/>
            <a:ext cx="0" cy="936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2" name="Straight Connector 481">
            <a:extLst>
              <a:ext uri="{FF2B5EF4-FFF2-40B4-BE49-F238E27FC236}">
                <a16:creationId xmlns:a16="http://schemas.microsoft.com/office/drawing/2014/main" id="{9AF51837-7C3C-477E-9212-EB422F06FE2D}"/>
              </a:ext>
            </a:extLst>
          </p:cNvPr>
          <p:cNvCxnSpPr/>
          <p:nvPr>
            <p:custDataLst>
              <p:tags r:id="rId42"/>
            </p:custDataLst>
          </p:nvPr>
        </p:nvCxnSpPr>
        <p:spPr bwMode="auto">
          <a:xfrm>
            <a:off x="4811713" y="5160963"/>
            <a:ext cx="0" cy="635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6" name="Straight Connector 555">
            <a:extLst>
              <a:ext uri="{FF2B5EF4-FFF2-40B4-BE49-F238E27FC236}">
                <a16:creationId xmlns:a16="http://schemas.microsoft.com/office/drawing/2014/main" id="{C01E2477-CA8F-42A7-8AE0-E53FDBB167B0}"/>
              </a:ext>
            </a:extLst>
          </p:cNvPr>
          <p:cNvCxnSpPr/>
          <p:nvPr>
            <p:custDataLst>
              <p:tags r:id="rId43"/>
            </p:custDataLst>
          </p:nvPr>
        </p:nvCxnSpPr>
        <p:spPr bwMode="auto">
          <a:xfrm>
            <a:off x="5289550" y="5162551"/>
            <a:ext cx="0" cy="682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2D9B2161-73D6-4793-9ED2-3323DE6133C2}"/>
              </a:ext>
            </a:extLst>
          </p:cNvPr>
          <p:cNvCxnSpPr/>
          <p:nvPr>
            <p:custDataLst>
              <p:tags r:id="rId44"/>
            </p:custDataLst>
          </p:nvPr>
        </p:nvCxnSpPr>
        <p:spPr bwMode="auto">
          <a:xfrm>
            <a:off x="8653463" y="5102225"/>
            <a:ext cx="0" cy="63500"/>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1C11F0A8-AEAE-4200-8C82-0ECFD8E2B268}"/>
              </a:ext>
            </a:extLst>
          </p:cNvPr>
          <p:cNvCxnSpPr/>
          <p:nvPr>
            <p:custDataLst>
              <p:tags r:id="rId45"/>
            </p:custDataLst>
          </p:nvPr>
        </p:nvCxnSpPr>
        <p:spPr bwMode="auto">
          <a:xfrm>
            <a:off x="6808788" y="5159375"/>
            <a:ext cx="0" cy="58738"/>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3" name="Straight Connector 502">
            <a:extLst>
              <a:ext uri="{FF2B5EF4-FFF2-40B4-BE49-F238E27FC236}">
                <a16:creationId xmlns:a16="http://schemas.microsoft.com/office/drawing/2014/main" id="{134FAAB7-00B4-4209-8B9C-66D73B5742FC}"/>
              </a:ext>
            </a:extLst>
          </p:cNvPr>
          <p:cNvCxnSpPr/>
          <p:nvPr>
            <p:custDataLst>
              <p:tags r:id="rId46"/>
            </p:custDataLst>
          </p:nvPr>
        </p:nvCxnSpPr>
        <p:spPr bwMode="auto">
          <a:xfrm>
            <a:off x="10753725" y="5160963"/>
            <a:ext cx="0" cy="65088"/>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9FA2F70-F2C5-4E99-9138-23568B28A909}"/>
              </a:ext>
            </a:extLst>
          </p:cNvPr>
          <p:cNvCxnSpPr/>
          <p:nvPr>
            <p:custDataLst>
              <p:tags r:id="rId47"/>
            </p:custDataLst>
          </p:nvPr>
        </p:nvCxnSpPr>
        <p:spPr bwMode="auto">
          <a:xfrm>
            <a:off x="8291513" y="5159376"/>
            <a:ext cx="0" cy="555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E7AE79AF-5A12-435B-9764-C2964500F0FE}"/>
              </a:ext>
            </a:extLst>
          </p:cNvPr>
          <p:cNvCxnSpPr/>
          <p:nvPr>
            <p:custDataLst>
              <p:tags r:id="rId48"/>
            </p:custDataLst>
          </p:nvPr>
        </p:nvCxnSpPr>
        <p:spPr bwMode="auto">
          <a:xfrm>
            <a:off x="9644063" y="5149850"/>
            <a:ext cx="0" cy="46038"/>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DF5B2AE8-9F82-4FD8-8A9A-81B4AAC5B717}"/>
              </a:ext>
            </a:extLst>
          </p:cNvPr>
          <p:cNvCxnSpPr>
            <a:cxnSpLocks/>
          </p:cNvCxnSpPr>
          <p:nvPr>
            <p:custDataLst>
              <p:tags r:id="rId49"/>
            </p:custDataLst>
          </p:nvPr>
        </p:nvCxnSpPr>
        <p:spPr bwMode="auto">
          <a:xfrm flipH="1">
            <a:off x="9251950" y="5137150"/>
            <a:ext cx="50800" cy="9366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6" name="Straight Connector 505">
            <a:extLst>
              <a:ext uri="{FF2B5EF4-FFF2-40B4-BE49-F238E27FC236}">
                <a16:creationId xmlns:a16="http://schemas.microsoft.com/office/drawing/2014/main" id="{08414ED8-D41E-4AC1-A707-F162E13CAC55}"/>
              </a:ext>
            </a:extLst>
          </p:cNvPr>
          <p:cNvCxnSpPr/>
          <p:nvPr>
            <p:custDataLst>
              <p:tags r:id="rId50"/>
            </p:custDataLst>
          </p:nvPr>
        </p:nvCxnSpPr>
        <p:spPr bwMode="auto">
          <a:xfrm>
            <a:off x="11247438" y="5160964"/>
            <a:ext cx="0" cy="61913"/>
          </a:xfrm>
          <a:prstGeom prst="line">
            <a:avLst/>
          </a:prstGeom>
          <a:ln w="6350"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2C478997-C6EC-40C8-9A2C-F836D78179A6}"/>
              </a:ext>
            </a:extLst>
          </p:cNvPr>
          <p:cNvSpPr/>
          <p:nvPr>
            <p:custDataLst>
              <p:tags r:id="rId51"/>
            </p:custDataLst>
          </p:nvPr>
        </p:nvSpPr>
        <p:spPr bwMode="auto">
          <a:xfrm>
            <a:off x="3597275" y="5357814"/>
            <a:ext cx="212725" cy="538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6AB86509-8120-4EAE-BA75-3D22EED3A0C8}" type="datetime'''''''''''''C''''''e''''''''''n''''''t''''''r''a''''''l'">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Central</a:t>
            </a:fld>
            <a:endParaRPr lang="en-US" sz="1400">
              <a:solidFill>
                <a:schemeClr val="tx1"/>
              </a:solidFill>
              <a:latin typeface="Corbel" panose="020B0503020204020204" pitchFamily="34" charset="0"/>
              <a:sym typeface="Corbel" panose="020B0503020204020204" pitchFamily="34" charset="0"/>
            </a:endParaRPr>
          </a:p>
        </p:txBody>
      </p:sp>
      <p:sp>
        <p:nvSpPr>
          <p:cNvPr id="59" name="Rectangle 58">
            <a:extLst>
              <a:ext uri="{FF2B5EF4-FFF2-40B4-BE49-F238E27FC236}">
                <a16:creationId xmlns:a16="http://schemas.microsoft.com/office/drawing/2014/main" id="{32D656DB-D75A-47E9-A795-0171052BDC58}"/>
              </a:ext>
            </a:extLst>
          </p:cNvPr>
          <p:cNvSpPr/>
          <p:nvPr>
            <p:custDataLst>
              <p:tags r:id="rId52"/>
            </p:custDataLst>
          </p:nvPr>
        </p:nvSpPr>
        <p:spPr bwMode="gray">
          <a:xfrm>
            <a:off x="3509963" y="4067176"/>
            <a:ext cx="388938" cy="136525"/>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A4C5936A-3842-4FAC-8A1F-619214D4330D}" type="datetime'''2''''''''''''''''''''8'''''''''''''''',''88''''''''''''5'">
              <a:rPr lang="en-US" altLang="en-US" sz="1000" smtClean="0">
                <a:solidFill>
                  <a:schemeClr val="tx2"/>
                </a:solidFill>
                <a:latin typeface="Corbel" panose="020B0503020204020204" pitchFamily="34" charset="0"/>
                <a:sym typeface="Corbel" panose="020B0503020204020204" pitchFamily="34" charset="0"/>
              </a:rPr>
              <a:pPr/>
              <a:t>28,885</a:t>
            </a:fld>
            <a:endParaRPr lang="en-US" sz="1000" dirty="0">
              <a:solidFill>
                <a:schemeClr val="tx2"/>
              </a:solidFill>
              <a:latin typeface="Corbel" panose="020B0503020204020204" pitchFamily="34" charset="0"/>
              <a:sym typeface="Corbel" panose="020B0503020204020204" pitchFamily="34" charset="0"/>
            </a:endParaRPr>
          </a:p>
        </p:txBody>
      </p:sp>
      <p:sp>
        <p:nvSpPr>
          <p:cNvPr id="61" name="Rectangle 60">
            <a:extLst>
              <a:ext uri="{FF2B5EF4-FFF2-40B4-BE49-F238E27FC236}">
                <a16:creationId xmlns:a16="http://schemas.microsoft.com/office/drawing/2014/main" id="{A7241D2F-D77E-4D10-80D0-15B18B4B0F6C}"/>
              </a:ext>
            </a:extLst>
          </p:cNvPr>
          <p:cNvSpPr/>
          <p:nvPr>
            <p:custDataLst>
              <p:tags r:id="rId53"/>
            </p:custDataLst>
          </p:nvPr>
        </p:nvSpPr>
        <p:spPr bwMode="gray">
          <a:xfrm>
            <a:off x="3543301" y="4940301"/>
            <a:ext cx="32067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E8389D3-8F41-4049-8D81-1CD06752768F}" type="datetime'''9'''''''''''''',''''''''''7''''''''''''''''''''89'''''''">
              <a:rPr lang="en-US" altLang="en-US" sz="1000" smtClean="0">
                <a:solidFill>
                  <a:schemeClr val="tx2"/>
                </a:solidFill>
                <a:latin typeface="Corbel" panose="020B0503020204020204" pitchFamily="34" charset="0"/>
                <a:sym typeface="Corbel" panose="020B0503020204020204" pitchFamily="34" charset="0"/>
              </a:rPr>
              <a:pPr/>
              <a:t>9,789</a:t>
            </a:fld>
            <a:endParaRPr lang="en-US" sz="1000" dirty="0">
              <a:solidFill>
                <a:schemeClr val="tx2"/>
              </a:solidFill>
              <a:latin typeface="Corbel" panose="020B0503020204020204" pitchFamily="34" charset="0"/>
              <a:sym typeface="Corbel" panose="020B0503020204020204" pitchFamily="34" charset="0"/>
            </a:endParaRPr>
          </a:p>
        </p:txBody>
      </p:sp>
      <p:sp>
        <p:nvSpPr>
          <p:cNvPr id="62" name="Rectangle 61">
            <a:extLst>
              <a:ext uri="{FF2B5EF4-FFF2-40B4-BE49-F238E27FC236}">
                <a16:creationId xmlns:a16="http://schemas.microsoft.com/office/drawing/2014/main" id="{DFBC1428-3AC2-4F48-A9BC-DA6C5F4B9E48}"/>
              </a:ext>
            </a:extLst>
          </p:cNvPr>
          <p:cNvSpPr/>
          <p:nvPr>
            <p:custDataLst>
              <p:tags r:id="rId54"/>
            </p:custDataLst>
          </p:nvPr>
        </p:nvSpPr>
        <p:spPr bwMode="gray">
          <a:xfrm>
            <a:off x="4222750" y="5026026"/>
            <a:ext cx="157163"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212634E2-68DE-46FA-A889-9FDA0554301E}" type="datetime'''''''1''''''''''8'''''''''''''''''''''''''''''''''''">
              <a:rPr lang="en-US" altLang="en-US" sz="1000" smtClean="0">
                <a:solidFill>
                  <a:schemeClr val="tx1"/>
                </a:solidFill>
                <a:latin typeface="Corbel" panose="020B0503020204020204" pitchFamily="34" charset="0"/>
                <a:sym typeface="Corbel" panose="020B0503020204020204" pitchFamily="34" charset="0"/>
              </a:rPr>
              <a:pPr/>
              <a:t>18</a:t>
            </a:fld>
            <a:endParaRPr lang="en-US" sz="1000" dirty="0">
              <a:solidFill>
                <a:schemeClr val="tx1"/>
              </a:solidFill>
              <a:latin typeface="Corbel" panose="020B0503020204020204" pitchFamily="34" charset="0"/>
              <a:sym typeface="Corbel" panose="020B0503020204020204" pitchFamily="34" charset="0"/>
            </a:endParaRPr>
          </a:p>
        </p:txBody>
      </p:sp>
      <p:sp>
        <p:nvSpPr>
          <p:cNvPr id="536" name="Rectangle 535">
            <a:extLst>
              <a:ext uri="{FF2B5EF4-FFF2-40B4-BE49-F238E27FC236}">
                <a16:creationId xmlns:a16="http://schemas.microsoft.com/office/drawing/2014/main" id="{D2A4E8C4-C301-4F00-9843-5E0EDD912AB1}"/>
              </a:ext>
            </a:extLst>
          </p:cNvPr>
          <p:cNvSpPr/>
          <p:nvPr>
            <p:custDataLst>
              <p:tags r:id="rId55"/>
            </p:custDataLst>
          </p:nvPr>
        </p:nvSpPr>
        <p:spPr bwMode="gray">
          <a:xfrm>
            <a:off x="9980613" y="5080001"/>
            <a:ext cx="31750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A18AA72-478A-4EB4-9E10-596B4C218F0B}" type="datetime'''''''''''''''3'''',''''''6''''58'''''''''''">
              <a:rPr lang="en-US" altLang="en-US" sz="1000" smtClean="0">
                <a:solidFill>
                  <a:schemeClr val="tx2"/>
                </a:solidFill>
                <a:latin typeface="Corbel" panose="020B0503020204020204" pitchFamily="34" charset="0"/>
                <a:sym typeface="Corbel" panose="020B0503020204020204" pitchFamily="34" charset="0"/>
              </a:rPr>
              <a:pPr/>
              <a:t>3,658</a:t>
            </a:fld>
            <a:endParaRPr lang="en-US" sz="1000">
              <a:solidFill>
                <a:schemeClr val="tx2"/>
              </a:solidFill>
              <a:latin typeface="Corbel" panose="020B0503020204020204" pitchFamily="34" charset="0"/>
              <a:sym typeface="Corbel" panose="020B0503020204020204" pitchFamily="34" charset="0"/>
            </a:endParaRPr>
          </a:p>
        </p:txBody>
      </p:sp>
      <p:sp>
        <p:nvSpPr>
          <p:cNvPr id="175" name="Rectangle 174">
            <a:extLst>
              <a:ext uri="{FF2B5EF4-FFF2-40B4-BE49-F238E27FC236}">
                <a16:creationId xmlns:a16="http://schemas.microsoft.com/office/drawing/2014/main" id="{C9E295D8-1E47-4CE6-ADF5-3336C095232D}"/>
              </a:ext>
            </a:extLst>
          </p:cNvPr>
          <p:cNvSpPr/>
          <p:nvPr>
            <p:custDataLst>
              <p:tags r:id="rId56"/>
            </p:custDataLst>
          </p:nvPr>
        </p:nvSpPr>
        <p:spPr bwMode="auto">
          <a:xfrm>
            <a:off x="6072188" y="5357813"/>
            <a:ext cx="212725" cy="2968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D8AC8314-797D-42F0-A041-F235F90C3A55}" type="datetime'''''''''''''K''''''''''''''''''''i''''''''''''r''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Kira</a:t>
            </a:fld>
            <a:endParaRPr lang="en-US" sz="1400">
              <a:solidFill>
                <a:schemeClr val="tx1"/>
              </a:solidFill>
              <a:latin typeface="Corbel" panose="020B0503020204020204" pitchFamily="34" charset="0"/>
              <a:sym typeface="Corbel" panose="020B0503020204020204" pitchFamily="34" charset="0"/>
            </a:endParaRPr>
          </a:p>
        </p:txBody>
      </p:sp>
      <p:sp>
        <p:nvSpPr>
          <p:cNvPr id="471" name="Rectangle 470">
            <a:extLst>
              <a:ext uri="{FF2B5EF4-FFF2-40B4-BE49-F238E27FC236}">
                <a16:creationId xmlns:a16="http://schemas.microsoft.com/office/drawing/2014/main" id="{4DCFF4DC-F930-44A8-8721-86238F3AE522}"/>
              </a:ext>
            </a:extLst>
          </p:cNvPr>
          <p:cNvSpPr/>
          <p:nvPr>
            <p:custDataLst>
              <p:tags r:id="rId57"/>
            </p:custDataLst>
          </p:nvPr>
        </p:nvSpPr>
        <p:spPr bwMode="gray">
          <a:xfrm>
            <a:off x="9302750" y="5068889"/>
            <a:ext cx="152400"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nSpc>
                <a:spcPct val="90000"/>
              </a:lnSpc>
              <a:spcBef>
                <a:spcPct val="0"/>
              </a:spcBef>
              <a:spcAft>
                <a:spcPct val="0"/>
              </a:spcAft>
            </a:pPr>
            <a:fld id="{029BAA24-B6BC-4BF2-ADF6-D05CF547C320}" type="datetime'''''''''1''''''''''''''''''''''''''''''''5'''''''''''''''">
              <a:rPr lang="en-US" altLang="en-US" sz="1000" smtClean="0">
                <a:solidFill>
                  <a:schemeClr val="tx1"/>
                </a:solidFill>
                <a:latin typeface="Corbel" panose="020B0503020204020204" pitchFamily="34" charset="0"/>
                <a:sym typeface="Corbel" panose="020B0503020204020204" pitchFamily="34" charset="0"/>
              </a:rPr>
              <a:pPr>
                <a:lnSpc>
                  <a:spcPct val="90000"/>
                </a:lnSpc>
                <a:spcBef>
                  <a:spcPct val="0"/>
                </a:spcBef>
                <a:spcAft>
                  <a:spcPct val="0"/>
                </a:spcAft>
              </a:pPr>
              <a:t>15</a:t>
            </a:fld>
            <a:endParaRPr lang="en-US" sz="1000">
              <a:solidFill>
                <a:schemeClr val="tx1"/>
              </a:solidFill>
              <a:latin typeface="Corbel" panose="020B0503020204020204" pitchFamily="34" charset="0"/>
              <a:sym typeface="Corbel" panose="020B0503020204020204" pitchFamily="34" charset="0"/>
            </a:endParaRPr>
          </a:p>
        </p:txBody>
      </p:sp>
      <p:sp>
        <p:nvSpPr>
          <p:cNvPr id="63" name="Rectangle 62">
            <a:extLst>
              <a:ext uri="{FF2B5EF4-FFF2-40B4-BE49-F238E27FC236}">
                <a16:creationId xmlns:a16="http://schemas.microsoft.com/office/drawing/2014/main" id="{08028AAC-D612-40F0-AA2C-E5530FEE65CC}"/>
              </a:ext>
            </a:extLst>
          </p:cNvPr>
          <p:cNvSpPr/>
          <p:nvPr>
            <p:custDataLst>
              <p:tags r:id="rId58"/>
            </p:custDataLst>
          </p:nvPr>
        </p:nvSpPr>
        <p:spPr bwMode="gray">
          <a:xfrm>
            <a:off x="4152900" y="5162551"/>
            <a:ext cx="9207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4035A9DA-3B8C-4007-9C53-356581103B28}" type="datetime'''''''''''''''''''''''''''3'''''''''''''''''''''''''">
              <a:rPr lang="en-US" altLang="en-US" sz="1000" smtClean="0">
                <a:solidFill>
                  <a:schemeClr val="tx2"/>
                </a:solidFill>
                <a:latin typeface="Corbel" panose="020B0503020204020204" pitchFamily="34" charset="0"/>
                <a:sym typeface="Corbel" panose="020B0503020204020204" pitchFamily="34" charset="0"/>
              </a:rPr>
              <a:pPr/>
              <a:t>3</a:t>
            </a:fld>
            <a:endParaRPr lang="en-US" sz="1000">
              <a:solidFill>
                <a:schemeClr val="tx2"/>
              </a:solidFill>
              <a:latin typeface="Corbel" panose="020B0503020204020204" pitchFamily="34" charset="0"/>
              <a:sym typeface="Corbel" panose="020B0503020204020204" pitchFamily="34" charset="0"/>
            </a:endParaRPr>
          </a:p>
        </p:txBody>
      </p:sp>
      <p:sp>
        <p:nvSpPr>
          <p:cNvPr id="46" name="Rectangle 45">
            <a:extLst>
              <a:ext uri="{FF2B5EF4-FFF2-40B4-BE49-F238E27FC236}">
                <a16:creationId xmlns:a16="http://schemas.microsoft.com/office/drawing/2014/main" id="{F751D2E2-9E38-408C-86EC-61DD4CBC6BBA}"/>
              </a:ext>
            </a:extLst>
          </p:cNvPr>
          <p:cNvSpPr/>
          <p:nvPr>
            <p:custDataLst>
              <p:tags r:id="rId59"/>
            </p:custDataLst>
          </p:nvPr>
        </p:nvSpPr>
        <p:spPr bwMode="auto">
          <a:xfrm>
            <a:off x="4092575" y="5357813"/>
            <a:ext cx="212725" cy="1065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B4117605-FDA3-4AB2-AA1A-3FC5E007D0B9}" type="datetime'''''''g''''''o''''m''''''be'''''''' ''''wa''k''i''s''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gombe wakiso</a:t>
            </a:fld>
            <a:endParaRPr lang="en-US" sz="1400">
              <a:solidFill>
                <a:schemeClr val="tx1"/>
              </a:solidFill>
              <a:latin typeface="Corbel" panose="020B0503020204020204" pitchFamily="34" charset="0"/>
              <a:sym typeface="Corbel" panose="020B0503020204020204" pitchFamily="34" charset="0"/>
            </a:endParaRPr>
          </a:p>
        </p:txBody>
      </p:sp>
      <p:sp>
        <p:nvSpPr>
          <p:cNvPr id="520" name="Rectangle 519">
            <a:extLst>
              <a:ext uri="{FF2B5EF4-FFF2-40B4-BE49-F238E27FC236}">
                <a16:creationId xmlns:a16="http://schemas.microsoft.com/office/drawing/2014/main" id="{8AC062CA-6D9E-4AA5-A586-4543684D317D}"/>
              </a:ext>
            </a:extLst>
          </p:cNvPr>
          <p:cNvSpPr/>
          <p:nvPr>
            <p:custDataLst>
              <p:tags r:id="rId60"/>
            </p:custDataLst>
          </p:nvPr>
        </p:nvSpPr>
        <p:spPr bwMode="gray">
          <a:xfrm>
            <a:off x="4613275" y="5160964"/>
            <a:ext cx="160338"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FC80A285-A171-4AFD-AA1E-73CDA4C64C0B}" type="datetime'''''''''''''''5''''''4'''''''">
              <a:rPr lang="en-US" altLang="en-US" sz="1000" smtClean="0">
                <a:solidFill>
                  <a:schemeClr val="tx2"/>
                </a:solidFill>
                <a:latin typeface="Corbel" panose="020B0503020204020204" pitchFamily="34" charset="0"/>
                <a:sym typeface="Corbel" panose="020B0503020204020204" pitchFamily="34" charset="0"/>
              </a:rPr>
              <a:pPr/>
              <a:t>54</a:t>
            </a:fld>
            <a:endParaRPr lang="en-US" sz="1000">
              <a:solidFill>
                <a:schemeClr val="tx2"/>
              </a:solidFill>
              <a:latin typeface="Corbel" panose="020B0503020204020204" pitchFamily="34" charset="0"/>
              <a:sym typeface="Corbel" panose="020B0503020204020204" pitchFamily="34" charset="0"/>
            </a:endParaRPr>
          </a:p>
        </p:txBody>
      </p:sp>
      <p:sp>
        <p:nvSpPr>
          <p:cNvPr id="448" name="Rectangle 447">
            <a:extLst>
              <a:ext uri="{FF2B5EF4-FFF2-40B4-BE49-F238E27FC236}">
                <a16:creationId xmlns:a16="http://schemas.microsoft.com/office/drawing/2014/main" id="{FAA14750-4B29-4675-83D5-C5691A157BF4}"/>
              </a:ext>
            </a:extLst>
          </p:cNvPr>
          <p:cNvSpPr/>
          <p:nvPr>
            <p:custDataLst>
              <p:tags r:id="rId61"/>
            </p:custDataLst>
          </p:nvPr>
        </p:nvSpPr>
        <p:spPr bwMode="gray">
          <a:xfrm>
            <a:off x="5240338" y="5026026"/>
            <a:ext cx="100013"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0000"/>
              </a:lnSpc>
              <a:spcBef>
                <a:spcPct val="0"/>
              </a:spcBef>
              <a:spcAft>
                <a:spcPct val="0"/>
              </a:spcAft>
            </a:pPr>
            <a:fld id="{2BE8FE82-4848-4AD1-B919-9AC8F49D0C7C}" type="datetime'''''''''''''''''''''''''''''''''''''8'">
              <a:rPr lang="en-US" altLang="en-US" sz="1000" smtClean="0">
                <a:solidFill>
                  <a:schemeClr val="tx1"/>
                </a:solidFill>
                <a:latin typeface="Corbel" panose="020B0503020204020204" pitchFamily="34" charset="0"/>
                <a:sym typeface="Corbel" panose="020B0503020204020204" pitchFamily="34" charset="0"/>
              </a:rPr>
              <a:pPr/>
              <a:t>8</a:t>
            </a:fld>
            <a:endParaRPr lang="en-US" sz="1000">
              <a:solidFill>
                <a:schemeClr val="tx1"/>
              </a:solidFill>
              <a:latin typeface="Corbel" panose="020B0503020204020204" pitchFamily="34" charset="0"/>
              <a:sym typeface="Corbel" panose="020B0503020204020204" pitchFamily="34" charset="0"/>
            </a:endParaRPr>
          </a:p>
        </p:txBody>
      </p:sp>
      <p:sp>
        <p:nvSpPr>
          <p:cNvPr id="528" name="Rectangle 527">
            <a:extLst>
              <a:ext uri="{FF2B5EF4-FFF2-40B4-BE49-F238E27FC236}">
                <a16:creationId xmlns:a16="http://schemas.microsoft.com/office/drawing/2014/main" id="{7C7515DD-BAC1-4743-B6A9-4A5C50A9E4F1}"/>
              </a:ext>
            </a:extLst>
          </p:cNvPr>
          <p:cNvSpPr/>
          <p:nvPr>
            <p:custDataLst>
              <p:tags r:id="rId62"/>
            </p:custDataLst>
          </p:nvPr>
        </p:nvSpPr>
        <p:spPr bwMode="gray">
          <a:xfrm>
            <a:off x="8051800" y="5159376"/>
            <a:ext cx="21431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8D38ECA0-9FDF-4FC2-9FC8-6A686AC33D3E}" type="datetime'''''''''''''''1''''''3''''''''''''''''0'''''''''''''">
              <a:rPr lang="en-US" altLang="en-US" sz="1000" smtClean="0">
                <a:solidFill>
                  <a:schemeClr val="tx2"/>
                </a:solidFill>
                <a:latin typeface="Corbel" panose="020B0503020204020204" pitchFamily="34" charset="0"/>
                <a:sym typeface="Corbel" panose="020B0503020204020204" pitchFamily="34" charset="0"/>
              </a:rPr>
              <a:pPr/>
              <a:t>130</a:t>
            </a:fld>
            <a:endParaRPr lang="en-US" sz="1000">
              <a:solidFill>
                <a:schemeClr val="tx2"/>
              </a:solidFill>
              <a:latin typeface="Corbel" panose="020B0503020204020204" pitchFamily="34" charset="0"/>
              <a:sym typeface="Corbel" panose="020B0503020204020204" pitchFamily="34" charset="0"/>
            </a:endParaRPr>
          </a:p>
        </p:txBody>
      </p:sp>
      <p:sp>
        <p:nvSpPr>
          <p:cNvPr id="179" name="Rectangle 178">
            <a:extLst>
              <a:ext uri="{FF2B5EF4-FFF2-40B4-BE49-F238E27FC236}">
                <a16:creationId xmlns:a16="http://schemas.microsoft.com/office/drawing/2014/main" id="{3361CC13-C456-44E1-A1C6-A2D69AE6E477}"/>
              </a:ext>
            </a:extLst>
          </p:cNvPr>
          <p:cNvSpPr/>
          <p:nvPr>
            <p:custDataLst>
              <p:tags r:id="rId63"/>
            </p:custDataLst>
          </p:nvPr>
        </p:nvSpPr>
        <p:spPr bwMode="auto">
          <a:xfrm>
            <a:off x="7556500" y="5357814"/>
            <a:ext cx="212725" cy="6000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A5086FF1-DD9A-4DCB-BDDF-09A9E7854D2E}" type="datetime'''''''''''''''Na''''''''''''''''k''''''''''a''''''''''''w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Nakawa</a:t>
            </a:fld>
            <a:endParaRPr lang="en-US" sz="1400">
              <a:solidFill>
                <a:schemeClr val="tx1"/>
              </a:solidFill>
              <a:latin typeface="Corbel" panose="020B0503020204020204" pitchFamily="34" charset="0"/>
              <a:sym typeface="Corbel" panose="020B0503020204020204" pitchFamily="34" charset="0"/>
            </a:endParaRPr>
          </a:p>
        </p:txBody>
      </p:sp>
      <p:sp>
        <p:nvSpPr>
          <p:cNvPr id="449" name="Rectangle 448">
            <a:extLst>
              <a:ext uri="{FF2B5EF4-FFF2-40B4-BE49-F238E27FC236}">
                <a16:creationId xmlns:a16="http://schemas.microsoft.com/office/drawing/2014/main" id="{72F18B55-42D8-401A-ADD5-EA39DAEFB11C}"/>
              </a:ext>
            </a:extLst>
          </p:cNvPr>
          <p:cNvSpPr/>
          <p:nvPr>
            <p:custDataLst>
              <p:tags r:id="rId64"/>
            </p:custDataLst>
          </p:nvPr>
        </p:nvSpPr>
        <p:spPr bwMode="gray">
          <a:xfrm>
            <a:off x="5141913" y="5162551"/>
            <a:ext cx="9207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E70B2D72-C7BB-4ED1-B6C5-DCBE6B4EABDD}" type="datetime'''''3'''''''''''''''''''''''''''''''''''">
              <a:rPr lang="en-US" altLang="en-US" sz="1000" smtClean="0">
                <a:solidFill>
                  <a:schemeClr val="tx2"/>
                </a:solidFill>
                <a:latin typeface="Corbel" panose="020B0503020204020204" pitchFamily="34" charset="0"/>
                <a:sym typeface="Corbel" panose="020B0503020204020204" pitchFamily="34" charset="0"/>
              </a:rPr>
              <a:pPr/>
              <a:t>3</a:t>
            </a:fld>
            <a:endParaRPr lang="en-US" sz="1000" dirty="0">
              <a:solidFill>
                <a:schemeClr val="tx2"/>
              </a:solidFill>
              <a:latin typeface="Corbel" panose="020B0503020204020204" pitchFamily="34" charset="0"/>
              <a:sym typeface="Corbel" panose="020B0503020204020204" pitchFamily="34" charset="0"/>
            </a:endParaRPr>
          </a:p>
        </p:txBody>
      </p:sp>
      <p:sp>
        <p:nvSpPr>
          <p:cNvPr id="469" name="Rectangle 468">
            <a:extLst>
              <a:ext uri="{FF2B5EF4-FFF2-40B4-BE49-F238E27FC236}">
                <a16:creationId xmlns:a16="http://schemas.microsoft.com/office/drawing/2014/main" id="{6765BE6D-9F69-4D6F-B2DF-BF77BEFE1B81}"/>
              </a:ext>
            </a:extLst>
          </p:cNvPr>
          <p:cNvSpPr/>
          <p:nvPr>
            <p:custDataLst>
              <p:tags r:id="rId65"/>
            </p:custDataLst>
          </p:nvPr>
        </p:nvSpPr>
        <p:spPr bwMode="gray">
          <a:xfrm>
            <a:off x="7469188" y="4303714"/>
            <a:ext cx="387350" cy="136525"/>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8A8734BA-9A47-424D-AE2E-57BB6ECD942D}" type="datetime'22'''''''',9''4''''''''''''''''''''''''''''''''''''''3'">
              <a:rPr lang="en-US" altLang="en-US" sz="1000" smtClean="0">
                <a:solidFill>
                  <a:schemeClr val="tx2"/>
                </a:solidFill>
                <a:latin typeface="Corbel" panose="020B0503020204020204" pitchFamily="34" charset="0"/>
                <a:sym typeface="Corbel" panose="020B0503020204020204" pitchFamily="34" charset="0"/>
              </a:rPr>
              <a:pPr/>
              <a:t>22,943</a:t>
            </a:fld>
            <a:endParaRPr lang="en-US" sz="1000">
              <a:solidFill>
                <a:schemeClr val="tx2"/>
              </a:solidFill>
              <a:latin typeface="Corbel" panose="020B0503020204020204" pitchFamily="34" charset="0"/>
              <a:sym typeface="Corbel" panose="020B0503020204020204" pitchFamily="34" charset="0"/>
            </a:endParaRPr>
          </a:p>
        </p:txBody>
      </p:sp>
      <p:sp>
        <p:nvSpPr>
          <p:cNvPr id="565" name="Rectangle 564">
            <a:extLst>
              <a:ext uri="{FF2B5EF4-FFF2-40B4-BE49-F238E27FC236}">
                <a16:creationId xmlns:a16="http://schemas.microsoft.com/office/drawing/2014/main" id="{F001BF9F-FE5E-416B-ADF2-0CE1EBB1A43B}"/>
              </a:ext>
            </a:extLst>
          </p:cNvPr>
          <p:cNvSpPr/>
          <p:nvPr>
            <p:custDataLst>
              <p:tags r:id="rId66"/>
            </p:custDataLst>
          </p:nvPr>
        </p:nvSpPr>
        <p:spPr bwMode="gray">
          <a:xfrm>
            <a:off x="5494339" y="4668839"/>
            <a:ext cx="379413" cy="136525"/>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B078AD5E-593C-4107-A88D-BC1EDEF5F4E0}" type="datetime'''''1''2,''''''''''''''''''8''''''''9''3'''''''''''''''''''">
              <a:rPr lang="en-US" altLang="en-US" sz="1000" smtClean="0">
                <a:solidFill>
                  <a:schemeClr val="tx2"/>
                </a:solidFill>
                <a:latin typeface="Corbel" panose="020B0503020204020204" pitchFamily="34" charset="0"/>
                <a:sym typeface="Corbel" panose="020B0503020204020204" pitchFamily="34" charset="0"/>
              </a:rPr>
              <a:pPr/>
              <a:t>12,893</a:t>
            </a:fld>
            <a:endParaRPr lang="en-US" sz="1000">
              <a:solidFill>
                <a:schemeClr val="tx2"/>
              </a:solidFill>
              <a:latin typeface="Corbel" panose="020B0503020204020204" pitchFamily="34" charset="0"/>
              <a:sym typeface="Corbel" panose="020B0503020204020204" pitchFamily="34" charset="0"/>
            </a:endParaRPr>
          </a:p>
        </p:txBody>
      </p:sp>
      <p:sp>
        <p:nvSpPr>
          <p:cNvPr id="66" name="Rectangle 65">
            <a:extLst>
              <a:ext uri="{FF2B5EF4-FFF2-40B4-BE49-F238E27FC236}">
                <a16:creationId xmlns:a16="http://schemas.microsoft.com/office/drawing/2014/main" id="{CA0FFE88-F971-4FA3-B7FA-882339A48C83}"/>
              </a:ext>
            </a:extLst>
          </p:cNvPr>
          <p:cNvSpPr/>
          <p:nvPr>
            <p:custDataLst>
              <p:tags r:id="rId67"/>
            </p:custDataLst>
          </p:nvPr>
        </p:nvSpPr>
        <p:spPr bwMode="gray">
          <a:xfrm>
            <a:off x="3362325" y="5068889"/>
            <a:ext cx="158750" cy="136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nSpc>
                <a:spcPct val="90000"/>
              </a:lnSpc>
              <a:spcBef>
                <a:spcPct val="0"/>
              </a:spcBef>
              <a:spcAft>
                <a:spcPct val="0"/>
              </a:spcAft>
            </a:pPr>
            <a:fld id="{02F2E6C6-FB90-4334-93EE-B936A62E8C69}" type="datetime'''''''''''3''''''''''9'''''''''">
              <a:rPr lang="en-US" altLang="en-US" sz="1000" smtClean="0">
                <a:solidFill>
                  <a:schemeClr val="tx1"/>
                </a:solidFill>
                <a:latin typeface="Corbel" panose="020B0503020204020204" pitchFamily="34" charset="0"/>
                <a:sym typeface="Corbel" panose="020B0503020204020204" pitchFamily="34" charset="0"/>
              </a:rPr>
              <a:pPr>
                <a:lnSpc>
                  <a:spcPct val="90000"/>
                </a:lnSpc>
                <a:spcBef>
                  <a:spcPct val="0"/>
                </a:spcBef>
                <a:spcAft>
                  <a:spcPct val="0"/>
                </a:spcAft>
              </a:pPr>
              <a:t>39</a:t>
            </a:fld>
            <a:endParaRPr lang="en-US" sz="1000" dirty="0">
              <a:solidFill>
                <a:schemeClr val="tx1"/>
              </a:solidFill>
              <a:latin typeface="Corbel" panose="020B0503020204020204" pitchFamily="34" charset="0"/>
              <a:sym typeface="Corbel" panose="020B0503020204020204" pitchFamily="34" charset="0"/>
            </a:endParaRPr>
          </a:p>
        </p:txBody>
      </p:sp>
      <p:sp>
        <p:nvSpPr>
          <p:cNvPr id="172" name="Rectangle 171">
            <a:extLst>
              <a:ext uri="{FF2B5EF4-FFF2-40B4-BE49-F238E27FC236}">
                <a16:creationId xmlns:a16="http://schemas.microsoft.com/office/drawing/2014/main" id="{C329A24E-5E7F-4C36-8BED-A9EBD55F3B20}"/>
              </a:ext>
            </a:extLst>
          </p:cNvPr>
          <p:cNvSpPr/>
          <p:nvPr>
            <p:custDataLst>
              <p:tags r:id="rId68"/>
            </p:custDataLst>
          </p:nvPr>
        </p:nvSpPr>
        <p:spPr bwMode="auto">
          <a:xfrm>
            <a:off x="5081588" y="5357814"/>
            <a:ext cx="212725" cy="4810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21D78AD0-37E5-46F6-9AAA-97D08F933A2A}" type="datetime'''K''''''''''''''''''''''''''''a''''''''ta''b''''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Katabi</a:t>
            </a:fld>
            <a:endParaRPr lang="en-US" sz="1400">
              <a:solidFill>
                <a:schemeClr val="tx1"/>
              </a:solidFill>
              <a:latin typeface="Corbel" panose="020B0503020204020204" pitchFamily="34" charset="0"/>
              <a:sym typeface="Corbel" panose="020B0503020204020204" pitchFamily="34" charset="0"/>
            </a:endParaRPr>
          </a:p>
        </p:txBody>
      </p:sp>
      <p:sp>
        <p:nvSpPr>
          <p:cNvPr id="523" name="Rectangle 522">
            <a:extLst>
              <a:ext uri="{FF2B5EF4-FFF2-40B4-BE49-F238E27FC236}">
                <a16:creationId xmlns:a16="http://schemas.microsoft.com/office/drawing/2014/main" id="{0F6C2BD9-716A-4814-A474-CB01BC33BCB6}"/>
              </a:ext>
            </a:extLst>
          </p:cNvPr>
          <p:cNvSpPr/>
          <p:nvPr>
            <p:custDataLst>
              <p:tags r:id="rId69"/>
            </p:custDataLst>
          </p:nvPr>
        </p:nvSpPr>
        <p:spPr bwMode="gray">
          <a:xfrm>
            <a:off x="6026150" y="5137151"/>
            <a:ext cx="30480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5C415D38-E47F-4CC7-A01F-8A825FE6B232}" type="datetime'1'''''''''''''''''',1''''3''''''''''''''''''0'''''''''">
              <a:rPr lang="en-US" altLang="en-US" sz="1000" smtClean="0">
                <a:solidFill>
                  <a:schemeClr val="tx2"/>
                </a:solidFill>
                <a:latin typeface="Corbel" panose="020B0503020204020204" pitchFamily="34" charset="0"/>
                <a:sym typeface="Corbel" panose="020B0503020204020204" pitchFamily="34" charset="0"/>
              </a:rPr>
              <a:pPr/>
              <a:t>1,130</a:t>
            </a:fld>
            <a:endParaRPr lang="en-US" sz="1000">
              <a:solidFill>
                <a:schemeClr val="tx2"/>
              </a:solidFill>
              <a:latin typeface="Corbel" panose="020B0503020204020204" pitchFamily="34" charset="0"/>
              <a:sym typeface="Corbel" panose="020B0503020204020204" pitchFamily="34" charset="0"/>
            </a:endParaRPr>
          </a:p>
        </p:txBody>
      </p:sp>
      <p:sp>
        <p:nvSpPr>
          <p:cNvPr id="174" name="Rectangle 173">
            <a:extLst>
              <a:ext uri="{FF2B5EF4-FFF2-40B4-BE49-F238E27FC236}">
                <a16:creationId xmlns:a16="http://schemas.microsoft.com/office/drawing/2014/main" id="{071056B5-C335-4751-981C-66E6435913D8}"/>
              </a:ext>
            </a:extLst>
          </p:cNvPr>
          <p:cNvSpPr/>
          <p:nvPr>
            <p:custDataLst>
              <p:tags r:id="rId70"/>
            </p:custDataLst>
          </p:nvPr>
        </p:nvSpPr>
        <p:spPr bwMode="auto">
          <a:xfrm>
            <a:off x="5576888" y="5357814"/>
            <a:ext cx="212725" cy="7413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9642B44-5D6D-4227-BD6F-32C4BB862470}" type="datetime'''''''''''K''''''''''''aw''''''''emp''''''''e'''''''''">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Kawempe</a:t>
            </a:fld>
            <a:endParaRPr lang="en-US" sz="1400">
              <a:solidFill>
                <a:schemeClr val="tx1"/>
              </a:solidFill>
              <a:latin typeface="Corbel" panose="020B0503020204020204" pitchFamily="34" charset="0"/>
              <a:sym typeface="Corbel" panose="020B0503020204020204" pitchFamily="34" charset="0"/>
            </a:endParaRPr>
          </a:p>
        </p:txBody>
      </p:sp>
      <p:sp>
        <p:nvSpPr>
          <p:cNvPr id="180" name="Rectangle 179">
            <a:extLst>
              <a:ext uri="{FF2B5EF4-FFF2-40B4-BE49-F238E27FC236}">
                <a16:creationId xmlns:a16="http://schemas.microsoft.com/office/drawing/2014/main" id="{19A26918-E55B-40F4-98ED-0761CBB6D3FB}"/>
              </a:ext>
            </a:extLst>
          </p:cNvPr>
          <p:cNvSpPr/>
          <p:nvPr>
            <p:custDataLst>
              <p:tags r:id="rId71"/>
            </p:custDataLst>
          </p:nvPr>
        </p:nvSpPr>
        <p:spPr bwMode="auto">
          <a:xfrm>
            <a:off x="8051800" y="5357813"/>
            <a:ext cx="212725" cy="7112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A67D99CA-D566-4FF1-8808-18E9EB7501F1}" type="datetime'''''''''N''''''ang''''''a''''''''b''''''o'''''''''' '''">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Nangabo </a:t>
            </a:fld>
            <a:endParaRPr lang="en-US" sz="1400">
              <a:solidFill>
                <a:schemeClr val="tx1"/>
              </a:solidFill>
              <a:latin typeface="Corbel" panose="020B0503020204020204" pitchFamily="34" charset="0"/>
              <a:sym typeface="Corbel" panose="020B0503020204020204" pitchFamily="34" charset="0"/>
            </a:endParaRPr>
          </a:p>
        </p:txBody>
      </p:sp>
      <p:sp>
        <p:nvSpPr>
          <p:cNvPr id="532" name="Rectangle 531">
            <a:extLst>
              <a:ext uri="{FF2B5EF4-FFF2-40B4-BE49-F238E27FC236}">
                <a16:creationId xmlns:a16="http://schemas.microsoft.com/office/drawing/2014/main" id="{25E5303A-CDDE-4F65-A0ED-D7D31C7EAD9D}"/>
              </a:ext>
            </a:extLst>
          </p:cNvPr>
          <p:cNvSpPr/>
          <p:nvPr>
            <p:custDataLst>
              <p:tags r:id="rId72"/>
            </p:custDataLst>
          </p:nvPr>
        </p:nvSpPr>
        <p:spPr bwMode="gray">
          <a:xfrm>
            <a:off x="9528175" y="5154614"/>
            <a:ext cx="23336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176CCC9E-1983-4261-9A14-5AF3CCAD71F3}" type="datetime'''''''2''9''''''''''''''''''''''9'''''''">
              <a:rPr lang="en-US" altLang="en-US" sz="1000" smtClean="0">
                <a:solidFill>
                  <a:schemeClr val="tx2"/>
                </a:solidFill>
                <a:latin typeface="Corbel" panose="020B0503020204020204" pitchFamily="34" charset="0"/>
                <a:sym typeface="Corbel" panose="020B0503020204020204" pitchFamily="34" charset="0"/>
              </a:rPr>
              <a:pPr/>
              <a:t>299</a:t>
            </a:fld>
            <a:endParaRPr lang="en-US" sz="1000">
              <a:solidFill>
                <a:schemeClr val="tx2"/>
              </a:solidFill>
              <a:latin typeface="Corbel" panose="020B0503020204020204" pitchFamily="34" charset="0"/>
              <a:sym typeface="Corbel" panose="020B0503020204020204" pitchFamily="34" charset="0"/>
            </a:endParaRPr>
          </a:p>
        </p:txBody>
      </p:sp>
      <p:sp>
        <p:nvSpPr>
          <p:cNvPr id="525" name="Rectangle 524">
            <a:extLst>
              <a:ext uri="{FF2B5EF4-FFF2-40B4-BE49-F238E27FC236}">
                <a16:creationId xmlns:a16="http://schemas.microsoft.com/office/drawing/2014/main" id="{336BF496-94E6-4741-8E44-D62FDB8E5C2F}"/>
              </a:ext>
            </a:extLst>
          </p:cNvPr>
          <p:cNvSpPr/>
          <p:nvPr>
            <p:custDataLst>
              <p:tags r:id="rId73"/>
            </p:custDataLst>
          </p:nvPr>
        </p:nvSpPr>
        <p:spPr bwMode="gray">
          <a:xfrm>
            <a:off x="6562725" y="5159376"/>
            <a:ext cx="22225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0D4F98C8-315A-4125-AD3A-64A881108CBA}" type="datetime'''''''''''''''1''''''''''2''''4'''''''''''''''''''''''''''">
              <a:rPr lang="en-US" altLang="en-US" sz="1000" smtClean="0">
                <a:solidFill>
                  <a:schemeClr val="tx2"/>
                </a:solidFill>
                <a:latin typeface="Corbel" panose="020B0503020204020204" pitchFamily="34" charset="0"/>
                <a:sym typeface="Corbel" panose="020B0503020204020204" pitchFamily="34" charset="0"/>
              </a:rPr>
              <a:pPr/>
              <a:t>124</a:t>
            </a:fld>
            <a:endParaRPr lang="en-US" sz="1000">
              <a:solidFill>
                <a:schemeClr val="tx2"/>
              </a:solidFill>
              <a:latin typeface="Corbel" panose="020B0503020204020204" pitchFamily="34" charset="0"/>
              <a:sym typeface="Corbel" panose="020B0503020204020204" pitchFamily="34" charset="0"/>
            </a:endParaRPr>
          </a:p>
        </p:txBody>
      </p:sp>
      <p:sp>
        <p:nvSpPr>
          <p:cNvPr id="176" name="Rectangle 175">
            <a:extLst>
              <a:ext uri="{FF2B5EF4-FFF2-40B4-BE49-F238E27FC236}">
                <a16:creationId xmlns:a16="http://schemas.microsoft.com/office/drawing/2014/main" id="{D94CD9E3-0E7B-4450-9BF4-EC90627D398A}"/>
              </a:ext>
            </a:extLst>
          </p:cNvPr>
          <p:cNvSpPr/>
          <p:nvPr>
            <p:custDataLst>
              <p:tags r:id="rId74"/>
            </p:custDataLst>
          </p:nvPr>
        </p:nvSpPr>
        <p:spPr bwMode="auto">
          <a:xfrm>
            <a:off x="6567488" y="5357813"/>
            <a:ext cx="212725" cy="6969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63B16A70-A3FE-48A1-AF03-41524ECAAEEB}" type="datetime'K''''''''''y''e''''''''''''n''''''g''''''e''r''''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Kyengera</a:t>
            </a:fld>
            <a:endParaRPr lang="en-US" sz="1400">
              <a:solidFill>
                <a:schemeClr val="tx1"/>
              </a:solidFill>
              <a:latin typeface="Corbel" panose="020B0503020204020204" pitchFamily="34" charset="0"/>
              <a:sym typeface="Corbel" panose="020B0503020204020204" pitchFamily="34" charset="0"/>
            </a:endParaRPr>
          </a:p>
        </p:txBody>
      </p:sp>
      <p:sp>
        <p:nvSpPr>
          <p:cNvPr id="534" name="Rectangle 533">
            <a:extLst>
              <a:ext uri="{FF2B5EF4-FFF2-40B4-BE49-F238E27FC236}">
                <a16:creationId xmlns:a16="http://schemas.microsoft.com/office/drawing/2014/main" id="{4D6719C2-A272-4898-BDD8-E6F7BECCE949}"/>
              </a:ext>
            </a:extLst>
          </p:cNvPr>
          <p:cNvSpPr/>
          <p:nvPr>
            <p:custDataLst>
              <p:tags r:id="rId75"/>
            </p:custDataLst>
          </p:nvPr>
        </p:nvSpPr>
        <p:spPr bwMode="gray">
          <a:xfrm>
            <a:off x="9945688" y="4748214"/>
            <a:ext cx="387350" cy="136525"/>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A3F25107-917B-4A35-B92E-0532991D7203}" type="datetime'10'''''''''''''''''''''''''''''''',''''''9''''82'''''''''">
              <a:rPr lang="en-US" altLang="en-US" sz="1000" smtClean="0">
                <a:solidFill>
                  <a:schemeClr val="tx2"/>
                </a:solidFill>
                <a:latin typeface="Corbel" panose="020B0503020204020204" pitchFamily="34" charset="0"/>
                <a:sym typeface="Corbel" panose="020B0503020204020204" pitchFamily="34" charset="0"/>
              </a:rPr>
              <a:pPr/>
              <a:t>10,982</a:t>
            </a:fld>
            <a:endParaRPr lang="en-US" sz="1000">
              <a:solidFill>
                <a:schemeClr val="tx2"/>
              </a:solidFill>
              <a:latin typeface="Corbel" panose="020B0503020204020204" pitchFamily="34" charset="0"/>
              <a:sym typeface="Corbel" panose="020B0503020204020204" pitchFamily="34" charset="0"/>
            </a:endParaRPr>
          </a:p>
        </p:txBody>
      </p:sp>
      <p:sp>
        <p:nvSpPr>
          <p:cNvPr id="177" name="Rectangle 176">
            <a:extLst>
              <a:ext uri="{FF2B5EF4-FFF2-40B4-BE49-F238E27FC236}">
                <a16:creationId xmlns:a16="http://schemas.microsoft.com/office/drawing/2014/main" id="{561A610F-812A-4980-B897-7F6FF19ED4AF}"/>
              </a:ext>
            </a:extLst>
          </p:cNvPr>
          <p:cNvSpPr/>
          <p:nvPr>
            <p:custDataLst>
              <p:tags r:id="rId76"/>
            </p:custDataLst>
          </p:nvPr>
        </p:nvSpPr>
        <p:spPr bwMode="auto">
          <a:xfrm>
            <a:off x="7062788" y="5357813"/>
            <a:ext cx="212725" cy="7254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B1571D3F-7F8B-4ACA-8042-BFBC8477003B}" type="datetime'''''''''Ma''k''''''''''i''''''''''nd''''''''y''''e'''">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Makindye</a:t>
            </a:fld>
            <a:endParaRPr lang="en-US" sz="1400">
              <a:solidFill>
                <a:schemeClr val="tx1"/>
              </a:solidFill>
              <a:latin typeface="Corbel" panose="020B0503020204020204" pitchFamily="34" charset="0"/>
              <a:sym typeface="Corbel" panose="020B0503020204020204" pitchFamily="34" charset="0"/>
            </a:endParaRPr>
          </a:p>
        </p:txBody>
      </p:sp>
      <p:sp>
        <p:nvSpPr>
          <p:cNvPr id="472" name="Rectangle 471">
            <a:extLst>
              <a:ext uri="{FF2B5EF4-FFF2-40B4-BE49-F238E27FC236}">
                <a16:creationId xmlns:a16="http://schemas.microsoft.com/office/drawing/2014/main" id="{E079E8C8-9D6A-451A-A924-54A87EDD4AEA}"/>
              </a:ext>
            </a:extLst>
          </p:cNvPr>
          <p:cNvSpPr/>
          <p:nvPr>
            <p:custDataLst>
              <p:tags r:id="rId77"/>
            </p:custDataLst>
          </p:nvPr>
        </p:nvSpPr>
        <p:spPr bwMode="gray">
          <a:xfrm>
            <a:off x="9099550" y="5162551"/>
            <a:ext cx="10001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7733F920-BA9C-4D6D-AF22-F091B9D5605D}" type="datetime'''''2'''''''''''''''''''''''''''">
              <a:rPr lang="en-US" altLang="en-US" sz="1000" smtClean="0">
                <a:solidFill>
                  <a:schemeClr val="tx2"/>
                </a:solidFill>
                <a:latin typeface="Corbel" panose="020B0503020204020204" pitchFamily="34" charset="0"/>
                <a:sym typeface="Corbel" panose="020B0503020204020204" pitchFamily="34" charset="0"/>
              </a:rPr>
              <a:pPr/>
              <a:t>2</a:t>
            </a:fld>
            <a:endParaRPr lang="en-US" sz="1000">
              <a:solidFill>
                <a:schemeClr val="tx2"/>
              </a:solidFill>
              <a:latin typeface="Corbel" panose="020B0503020204020204" pitchFamily="34" charset="0"/>
              <a:sym typeface="Corbel" panose="020B0503020204020204" pitchFamily="34" charset="0"/>
            </a:endParaRPr>
          </a:p>
        </p:txBody>
      </p:sp>
      <p:sp>
        <p:nvSpPr>
          <p:cNvPr id="470" name="Rectangle 469">
            <a:extLst>
              <a:ext uri="{FF2B5EF4-FFF2-40B4-BE49-F238E27FC236}">
                <a16:creationId xmlns:a16="http://schemas.microsoft.com/office/drawing/2014/main" id="{CAF942B6-6A3E-4DBD-8703-94E060714C7B}"/>
              </a:ext>
            </a:extLst>
          </p:cNvPr>
          <p:cNvSpPr/>
          <p:nvPr>
            <p:custDataLst>
              <p:tags r:id="rId78"/>
            </p:custDataLst>
          </p:nvPr>
        </p:nvSpPr>
        <p:spPr bwMode="gray">
          <a:xfrm>
            <a:off x="7505701" y="4992689"/>
            <a:ext cx="314325"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A7EB6BAF-6B64-438C-BF29-434A9085A19D}" type="datetime'''7'''',''''''''5''''''''''''''''''2''''''''6'''''''">
              <a:rPr lang="en-US" altLang="en-US" sz="1000" smtClean="0">
                <a:solidFill>
                  <a:schemeClr val="tx2"/>
                </a:solidFill>
                <a:latin typeface="Corbel" panose="020B0503020204020204" pitchFamily="34" charset="0"/>
                <a:sym typeface="Corbel" panose="020B0503020204020204" pitchFamily="34" charset="0"/>
              </a:rPr>
              <a:pPr/>
              <a:t>7,526</a:t>
            </a:fld>
            <a:endParaRPr lang="en-US" sz="1000">
              <a:solidFill>
                <a:schemeClr val="tx2"/>
              </a:solidFill>
              <a:latin typeface="Corbel" panose="020B0503020204020204" pitchFamily="34" charset="0"/>
              <a:sym typeface="Corbel" panose="020B0503020204020204" pitchFamily="34" charset="0"/>
            </a:endParaRPr>
          </a:p>
        </p:txBody>
      </p:sp>
      <p:sp>
        <p:nvSpPr>
          <p:cNvPr id="58" name="Rectangle 57">
            <a:extLst>
              <a:ext uri="{FF2B5EF4-FFF2-40B4-BE49-F238E27FC236}">
                <a16:creationId xmlns:a16="http://schemas.microsoft.com/office/drawing/2014/main" id="{155880B5-09B0-4D1F-A13B-418969732BA3}"/>
              </a:ext>
            </a:extLst>
          </p:cNvPr>
          <p:cNvSpPr/>
          <p:nvPr>
            <p:custDataLst>
              <p:tags r:id="rId79"/>
            </p:custDataLst>
          </p:nvPr>
        </p:nvSpPr>
        <p:spPr bwMode="gray">
          <a:xfrm>
            <a:off x="3128963" y="5160964"/>
            <a:ext cx="158750"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413F0DA6-15D1-4019-AA49-1D7145470667}" type="datetime'''''''1''''9'''''''''''''''''''''''''''''''''''''''">
              <a:rPr lang="en-US" altLang="en-US" sz="1000" smtClean="0">
                <a:solidFill>
                  <a:schemeClr val="tx2"/>
                </a:solidFill>
                <a:latin typeface="Corbel" panose="020B0503020204020204" pitchFamily="34" charset="0"/>
                <a:sym typeface="Corbel" panose="020B0503020204020204" pitchFamily="34" charset="0"/>
              </a:rPr>
              <a:pPr/>
              <a:t>19</a:t>
            </a:fld>
            <a:endParaRPr lang="en-US" sz="1000" dirty="0">
              <a:solidFill>
                <a:schemeClr val="tx2"/>
              </a:solidFill>
              <a:latin typeface="Corbel" panose="020B0503020204020204" pitchFamily="34" charset="0"/>
              <a:sym typeface="Corbel" panose="020B0503020204020204" pitchFamily="34" charset="0"/>
            </a:endParaRPr>
          </a:p>
        </p:txBody>
      </p:sp>
      <p:sp>
        <p:nvSpPr>
          <p:cNvPr id="530" name="Rectangle 529">
            <a:extLst>
              <a:ext uri="{FF2B5EF4-FFF2-40B4-BE49-F238E27FC236}">
                <a16:creationId xmlns:a16="http://schemas.microsoft.com/office/drawing/2014/main" id="{3D8FAFBC-61F4-4B04-A3F9-E959632D256D}"/>
              </a:ext>
            </a:extLst>
          </p:cNvPr>
          <p:cNvSpPr/>
          <p:nvPr>
            <p:custDataLst>
              <p:tags r:id="rId80"/>
            </p:custDataLst>
          </p:nvPr>
        </p:nvSpPr>
        <p:spPr bwMode="gray">
          <a:xfrm>
            <a:off x="8537575" y="5148264"/>
            <a:ext cx="23336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40D60D90-C246-47A0-8253-EB848233973A}" type="datetime'''''''''''''''''''''''''6''''''''''0''9'''''''''">
              <a:rPr lang="en-US" altLang="en-US" sz="1000" smtClean="0">
                <a:solidFill>
                  <a:schemeClr val="tx2"/>
                </a:solidFill>
                <a:latin typeface="Corbel" panose="020B0503020204020204" pitchFamily="34" charset="0"/>
                <a:sym typeface="Corbel" panose="020B0503020204020204" pitchFamily="34" charset="0"/>
              </a:rPr>
              <a:pPr/>
              <a:t>609</a:t>
            </a:fld>
            <a:endParaRPr lang="en-US" sz="1000">
              <a:solidFill>
                <a:schemeClr val="tx2"/>
              </a:solidFill>
              <a:latin typeface="Corbel" panose="020B0503020204020204" pitchFamily="34" charset="0"/>
              <a:sym typeface="Corbel" panose="020B0503020204020204" pitchFamily="34" charset="0"/>
            </a:endParaRPr>
          </a:p>
        </p:txBody>
      </p:sp>
      <p:sp>
        <p:nvSpPr>
          <p:cNvPr id="181" name="Rectangle 180">
            <a:extLst>
              <a:ext uri="{FF2B5EF4-FFF2-40B4-BE49-F238E27FC236}">
                <a16:creationId xmlns:a16="http://schemas.microsoft.com/office/drawing/2014/main" id="{EC2DD45D-A881-4768-8569-7473AB9270FC}"/>
              </a:ext>
            </a:extLst>
          </p:cNvPr>
          <p:cNvSpPr/>
          <p:nvPr>
            <p:custDataLst>
              <p:tags r:id="rId81"/>
            </p:custDataLst>
          </p:nvPr>
        </p:nvSpPr>
        <p:spPr bwMode="auto">
          <a:xfrm>
            <a:off x="8547100" y="5357813"/>
            <a:ext cx="212725" cy="6445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A02A3D52-1521-4D0B-88D4-71D5C6CEF64E}" type="datetime'''''''''''''''''''''''''''N''''''a''''''n''''s''an''''''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Nansana</a:t>
            </a:fld>
            <a:endParaRPr lang="en-US" sz="1400">
              <a:solidFill>
                <a:schemeClr val="tx1"/>
              </a:solidFill>
              <a:latin typeface="Corbel" panose="020B0503020204020204" pitchFamily="34" charset="0"/>
              <a:sym typeface="Corbel" panose="020B0503020204020204" pitchFamily="34" charset="0"/>
            </a:endParaRPr>
          </a:p>
        </p:txBody>
      </p:sp>
      <p:sp>
        <p:nvSpPr>
          <p:cNvPr id="43" name="Rectangle 42">
            <a:extLst>
              <a:ext uri="{FF2B5EF4-FFF2-40B4-BE49-F238E27FC236}">
                <a16:creationId xmlns:a16="http://schemas.microsoft.com/office/drawing/2014/main" id="{D4CE9577-F544-455A-B56A-D90388B2B222}"/>
              </a:ext>
            </a:extLst>
          </p:cNvPr>
          <p:cNvSpPr/>
          <p:nvPr>
            <p:custDataLst>
              <p:tags r:id="rId82"/>
            </p:custDataLst>
          </p:nvPr>
        </p:nvSpPr>
        <p:spPr bwMode="auto">
          <a:xfrm>
            <a:off x="3101975" y="5357813"/>
            <a:ext cx="212725" cy="4651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2D6D145E-D273-4434-813E-62308DB95D2C}" type="datetime'''''B''''us''i''''''''''''''''r''''''''''''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Busiro</a:t>
            </a:fld>
            <a:endParaRPr lang="en-US" sz="1400" dirty="0">
              <a:solidFill>
                <a:schemeClr val="tx1"/>
              </a:solidFill>
              <a:latin typeface="Corbel" panose="020B0503020204020204" pitchFamily="34" charset="0"/>
              <a:sym typeface="Corbel" panose="020B0503020204020204" pitchFamily="34" charset="0"/>
            </a:endParaRPr>
          </a:p>
        </p:txBody>
      </p:sp>
      <p:sp>
        <p:nvSpPr>
          <p:cNvPr id="182" name="Rectangle 181">
            <a:extLst>
              <a:ext uri="{FF2B5EF4-FFF2-40B4-BE49-F238E27FC236}">
                <a16:creationId xmlns:a16="http://schemas.microsoft.com/office/drawing/2014/main" id="{36CDC732-A99C-4A4F-868D-83B1C4C54547}"/>
              </a:ext>
            </a:extLst>
          </p:cNvPr>
          <p:cNvSpPr/>
          <p:nvPr>
            <p:custDataLst>
              <p:tags r:id="rId83"/>
            </p:custDataLst>
          </p:nvPr>
        </p:nvSpPr>
        <p:spPr bwMode="auto">
          <a:xfrm>
            <a:off x="9042400" y="5357814"/>
            <a:ext cx="212725" cy="5111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55972149-FC83-4F4A-9331-D77601D76585}" type="datetime'''''''''''''N''''''''''sa''''''''''''''ng''''''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Nsangi</a:t>
            </a:fld>
            <a:endParaRPr lang="en-US" sz="1400">
              <a:solidFill>
                <a:schemeClr val="tx1"/>
              </a:solidFill>
              <a:latin typeface="Corbel" panose="020B0503020204020204" pitchFamily="34" charset="0"/>
              <a:sym typeface="Corbel" panose="020B0503020204020204" pitchFamily="34" charset="0"/>
            </a:endParaRPr>
          </a:p>
        </p:txBody>
      </p:sp>
      <p:sp>
        <p:nvSpPr>
          <p:cNvPr id="183" name="Rectangle 182">
            <a:extLst>
              <a:ext uri="{FF2B5EF4-FFF2-40B4-BE49-F238E27FC236}">
                <a16:creationId xmlns:a16="http://schemas.microsoft.com/office/drawing/2014/main" id="{EAAFFBC8-CFF3-4E90-BE72-2FF90E106E53}"/>
              </a:ext>
            </a:extLst>
          </p:cNvPr>
          <p:cNvSpPr/>
          <p:nvPr>
            <p:custDataLst>
              <p:tags r:id="rId84"/>
            </p:custDataLst>
          </p:nvPr>
        </p:nvSpPr>
        <p:spPr bwMode="auto">
          <a:xfrm>
            <a:off x="9537700" y="5357813"/>
            <a:ext cx="212725" cy="5080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EBEC10FE-739F-4ADD-AEBF-CC04E50A7EA1}" type="datetime'''''''''''''''''''O''''''''t''h''''''e''rs'''''">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Others</a:t>
            </a:fld>
            <a:endParaRPr lang="en-US" sz="1400">
              <a:solidFill>
                <a:schemeClr val="tx1"/>
              </a:solidFill>
              <a:latin typeface="Corbel" panose="020B0503020204020204" pitchFamily="34" charset="0"/>
              <a:sym typeface="Corbel" panose="020B0503020204020204" pitchFamily="34" charset="0"/>
            </a:endParaRPr>
          </a:p>
        </p:txBody>
      </p:sp>
      <p:sp>
        <p:nvSpPr>
          <p:cNvPr id="184" name="Rectangle 183">
            <a:extLst>
              <a:ext uri="{FF2B5EF4-FFF2-40B4-BE49-F238E27FC236}">
                <a16:creationId xmlns:a16="http://schemas.microsoft.com/office/drawing/2014/main" id="{DC6CA9A7-EC86-4B00-B7B7-22F3FA8EA8BD}"/>
              </a:ext>
            </a:extLst>
          </p:cNvPr>
          <p:cNvSpPr/>
          <p:nvPr>
            <p:custDataLst>
              <p:tags r:id="rId85"/>
            </p:custDataLst>
          </p:nvPr>
        </p:nvSpPr>
        <p:spPr bwMode="auto">
          <a:xfrm>
            <a:off x="10033000" y="5357813"/>
            <a:ext cx="212725" cy="55721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A100C4B6-A44D-4542-B1FC-CE6D5CF9EF75}" type="datetime'''Ru''''''''''''''''''''''''b''''''''''a''g''''''''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Rubaga</a:t>
            </a:fld>
            <a:endParaRPr lang="en-US" sz="1400">
              <a:solidFill>
                <a:schemeClr val="tx1"/>
              </a:solidFill>
              <a:latin typeface="Corbel" panose="020B0503020204020204" pitchFamily="34" charset="0"/>
              <a:sym typeface="Corbel" panose="020B0503020204020204" pitchFamily="34" charset="0"/>
            </a:endParaRPr>
          </a:p>
        </p:txBody>
      </p:sp>
      <p:sp>
        <p:nvSpPr>
          <p:cNvPr id="171" name="Rectangle 170">
            <a:extLst>
              <a:ext uri="{FF2B5EF4-FFF2-40B4-BE49-F238E27FC236}">
                <a16:creationId xmlns:a16="http://schemas.microsoft.com/office/drawing/2014/main" id="{A570C9C0-92FB-4753-86F6-2BB1EE621630}"/>
              </a:ext>
            </a:extLst>
          </p:cNvPr>
          <p:cNvSpPr/>
          <p:nvPr>
            <p:custDataLst>
              <p:tags r:id="rId86"/>
            </p:custDataLst>
          </p:nvPr>
        </p:nvSpPr>
        <p:spPr bwMode="auto">
          <a:xfrm>
            <a:off x="4586288" y="5357813"/>
            <a:ext cx="212725" cy="73183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C693ECCC-4C6C-40DB-B294-22BC36049E98}" type="datetime'''''''K''''''''''asa''n''g''a''''''''''t''i'''''''''''''''''''">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Kasangati</a:t>
            </a:fld>
            <a:endParaRPr lang="en-US" sz="1400">
              <a:solidFill>
                <a:schemeClr val="tx1"/>
              </a:solidFill>
              <a:latin typeface="Corbel" panose="020B0503020204020204" pitchFamily="34" charset="0"/>
              <a:sym typeface="Corbel" panose="020B0503020204020204" pitchFamily="34" charset="0"/>
            </a:endParaRPr>
          </a:p>
        </p:txBody>
      </p:sp>
      <p:sp>
        <p:nvSpPr>
          <p:cNvPr id="123" name="Rectangle 122">
            <a:extLst>
              <a:ext uri="{FF2B5EF4-FFF2-40B4-BE49-F238E27FC236}">
                <a16:creationId xmlns:a16="http://schemas.microsoft.com/office/drawing/2014/main" id="{797A4814-7F00-4E79-8EB0-5B9929E852E2}"/>
              </a:ext>
            </a:extLst>
          </p:cNvPr>
          <p:cNvSpPr/>
          <p:nvPr>
            <p:custDataLst>
              <p:tags r:id="rId87"/>
            </p:custDataLst>
          </p:nvPr>
        </p:nvSpPr>
        <p:spPr bwMode="gray">
          <a:xfrm>
            <a:off x="10550525" y="5160964"/>
            <a:ext cx="166688"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5C096FB1-C1AD-49A9-844F-50F2D93223A0}" type="datetime'4''''9'''''''''''''''''''''''''''''''''''">
              <a:rPr lang="en-US" altLang="en-US" sz="1000" smtClean="0">
                <a:solidFill>
                  <a:schemeClr val="tx2"/>
                </a:solidFill>
                <a:latin typeface="Corbel" panose="020B0503020204020204" pitchFamily="34" charset="0"/>
                <a:sym typeface="Corbel" panose="020B0503020204020204" pitchFamily="34" charset="0"/>
              </a:rPr>
              <a:pPr/>
              <a:t>49</a:t>
            </a:fld>
            <a:endParaRPr lang="en-US" sz="1000">
              <a:solidFill>
                <a:schemeClr val="tx2"/>
              </a:solidFill>
              <a:latin typeface="Corbel" panose="020B0503020204020204" pitchFamily="34" charset="0"/>
              <a:sym typeface="Corbel" panose="020B0503020204020204" pitchFamily="34" charset="0"/>
            </a:endParaRPr>
          </a:p>
        </p:txBody>
      </p:sp>
      <p:sp>
        <p:nvSpPr>
          <p:cNvPr id="185" name="Rectangle 184">
            <a:extLst>
              <a:ext uri="{FF2B5EF4-FFF2-40B4-BE49-F238E27FC236}">
                <a16:creationId xmlns:a16="http://schemas.microsoft.com/office/drawing/2014/main" id="{390D9157-3EDE-4FEF-92DA-B57CC8526E6C}"/>
              </a:ext>
            </a:extLst>
          </p:cNvPr>
          <p:cNvSpPr/>
          <p:nvPr>
            <p:custDataLst>
              <p:tags r:id="rId88"/>
            </p:custDataLst>
          </p:nvPr>
        </p:nvSpPr>
        <p:spPr bwMode="auto">
          <a:xfrm>
            <a:off x="10526713" y="5357813"/>
            <a:ext cx="212725" cy="369888"/>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6BDF235E-26AF-4C82-8679-2E23A2875F06}" type="datetime'''''''S''s''''''''''''''''''i''s''''''''''a'''''''''">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Ssisa</a:t>
            </a:fld>
            <a:endParaRPr lang="en-US" sz="1400">
              <a:solidFill>
                <a:schemeClr val="tx1"/>
              </a:solidFill>
              <a:latin typeface="Corbel" panose="020B0503020204020204" pitchFamily="34" charset="0"/>
              <a:sym typeface="Corbel" panose="020B0503020204020204" pitchFamily="34" charset="0"/>
            </a:endParaRPr>
          </a:p>
        </p:txBody>
      </p:sp>
      <p:sp>
        <p:nvSpPr>
          <p:cNvPr id="451" name="Rectangle 450">
            <a:extLst>
              <a:ext uri="{FF2B5EF4-FFF2-40B4-BE49-F238E27FC236}">
                <a16:creationId xmlns:a16="http://schemas.microsoft.com/office/drawing/2014/main" id="{E67AFA22-F0E2-4664-9A19-71DFEC67239E}"/>
              </a:ext>
            </a:extLst>
          </p:cNvPr>
          <p:cNvSpPr/>
          <p:nvPr>
            <p:custDataLst>
              <p:tags r:id="rId89"/>
            </p:custDataLst>
          </p:nvPr>
        </p:nvSpPr>
        <p:spPr bwMode="gray">
          <a:xfrm>
            <a:off x="5522914" y="5060951"/>
            <a:ext cx="32226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558BEBF6-42C8-4820-A749-297DEB04D9E5}" type="datetime'''''''4'''''''',''''''''''4''6''''''''''''3'''">
              <a:rPr lang="en-US" altLang="en-US" sz="1000" smtClean="0">
                <a:solidFill>
                  <a:schemeClr val="tx2"/>
                </a:solidFill>
                <a:latin typeface="Corbel" panose="020B0503020204020204" pitchFamily="34" charset="0"/>
                <a:sym typeface="Corbel" panose="020B0503020204020204" pitchFamily="34" charset="0"/>
              </a:rPr>
              <a:pPr/>
              <a:t>4,463</a:t>
            </a:fld>
            <a:endParaRPr lang="en-US" sz="1000">
              <a:solidFill>
                <a:schemeClr val="tx2"/>
              </a:solidFill>
              <a:latin typeface="Corbel" panose="020B0503020204020204" pitchFamily="34" charset="0"/>
              <a:sym typeface="Corbel" panose="020B0503020204020204" pitchFamily="34" charset="0"/>
            </a:endParaRPr>
          </a:p>
        </p:txBody>
      </p:sp>
      <p:sp>
        <p:nvSpPr>
          <p:cNvPr id="537" name="Rectangle 536">
            <a:extLst>
              <a:ext uri="{FF2B5EF4-FFF2-40B4-BE49-F238E27FC236}">
                <a16:creationId xmlns:a16="http://schemas.microsoft.com/office/drawing/2014/main" id="{DCCCD764-A423-4D2E-A668-A4A03619BBFA}"/>
              </a:ext>
            </a:extLst>
          </p:cNvPr>
          <p:cNvSpPr/>
          <p:nvPr>
            <p:custDataLst>
              <p:tags r:id="rId90"/>
            </p:custDataLst>
          </p:nvPr>
        </p:nvSpPr>
        <p:spPr bwMode="gray">
          <a:xfrm>
            <a:off x="11050588" y="5160964"/>
            <a:ext cx="157163" cy="136525"/>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6FDCBD0E-F246-41B6-9F51-6271BFAD1B1C}" type="datetime'''''''''''''''8''1'''''''''''''''''''''''''''''''''''''''''''">
              <a:rPr lang="en-US" altLang="en-US" sz="1000" smtClean="0">
                <a:solidFill>
                  <a:schemeClr val="tx2"/>
                </a:solidFill>
                <a:latin typeface="Corbel" panose="020B0503020204020204" pitchFamily="34" charset="0"/>
                <a:sym typeface="Corbel" panose="020B0503020204020204" pitchFamily="34" charset="0"/>
              </a:rPr>
              <a:pPr/>
              <a:t>81</a:t>
            </a:fld>
            <a:endParaRPr lang="en-US" sz="1000" dirty="0">
              <a:solidFill>
                <a:schemeClr val="tx2"/>
              </a:solidFill>
              <a:latin typeface="Corbel" panose="020B0503020204020204" pitchFamily="34" charset="0"/>
              <a:sym typeface="Corbel" panose="020B0503020204020204" pitchFamily="34" charset="0"/>
            </a:endParaRPr>
          </a:p>
        </p:txBody>
      </p:sp>
      <p:sp>
        <p:nvSpPr>
          <p:cNvPr id="187" name="Rectangle 186">
            <a:extLst>
              <a:ext uri="{FF2B5EF4-FFF2-40B4-BE49-F238E27FC236}">
                <a16:creationId xmlns:a16="http://schemas.microsoft.com/office/drawing/2014/main" id="{561C94E9-9466-43E6-A081-6263835BB1C6}"/>
              </a:ext>
            </a:extLst>
          </p:cNvPr>
          <p:cNvSpPr/>
          <p:nvPr>
            <p:custDataLst>
              <p:tags r:id="rId91"/>
            </p:custDataLst>
          </p:nvPr>
        </p:nvSpPr>
        <p:spPr bwMode="auto">
          <a:xfrm>
            <a:off x="11517313" y="5357813"/>
            <a:ext cx="212725" cy="10842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08681AC0-E249-4D68-B063-0E32219EC003}" type="datetime'''''''''''''W''''''ak''''''''''i''''''so'''' w''ard B'''''">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Wakiso ward B</a:t>
            </a:fld>
            <a:endParaRPr lang="en-US" sz="1400">
              <a:solidFill>
                <a:schemeClr val="tx1"/>
              </a:solidFill>
              <a:latin typeface="Corbel" panose="020B0503020204020204" pitchFamily="34" charset="0"/>
              <a:sym typeface="Corbel" panose="020B0503020204020204" pitchFamily="34" charset="0"/>
            </a:endParaRPr>
          </a:p>
        </p:txBody>
      </p:sp>
      <p:sp>
        <p:nvSpPr>
          <p:cNvPr id="568" name="Rectangle 567">
            <a:extLst>
              <a:ext uri="{FF2B5EF4-FFF2-40B4-BE49-F238E27FC236}">
                <a16:creationId xmlns:a16="http://schemas.microsoft.com/office/drawing/2014/main" id="{83BFD676-BFB6-477E-8CD8-7773750B2682}"/>
              </a:ext>
            </a:extLst>
          </p:cNvPr>
          <p:cNvSpPr/>
          <p:nvPr>
            <p:custDataLst>
              <p:tags r:id="rId92"/>
            </p:custDataLst>
          </p:nvPr>
        </p:nvSpPr>
        <p:spPr bwMode="gray">
          <a:xfrm>
            <a:off x="6977064" y="4689476"/>
            <a:ext cx="385763" cy="136525"/>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algn="ctr">
              <a:lnSpc>
                <a:spcPct val="90000"/>
              </a:lnSpc>
              <a:spcBef>
                <a:spcPct val="0"/>
              </a:spcBef>
              <a:spcAft>
                <a:spcPct val="0"/>
              </a:spcAft>
            </a:pPr>
            <a:fld id="{0F5C43DD-9E61-40C3-896F-8604176CD631}" type="datetime'1''''''''''''2'''''''''''''',''2''''2''''''''''''4'">
              <a:rPr lang="en-US" altLang="en-US" sz="1000" smtClean="0">
                <a:solidFill>
                  <a:schemeClr val="tx2"/>
                </a:solidFill>
                <a:latin typeface="Corbel" panose="020B0503020204020204" pitchFamily="34" charset="0"/>
                <a:sym typeface="Corbel" panose="020B0503020204020204" pitchFamily="34" charset="0"/>
              </a:rPr>
              <a:pPr/>
              <a:t>12,224</a:t>
            </a:fld>
            <a:endParaRPr lang="en-US" sz="1000">
              <a:solidFill>
                <a:schemeClr val="tx2"/>
              </a:solidFill>
              <a:latin typeface="Corbel" panose="020B0503020204020204" pitchFamily="34" charset="0"/>
              <a:sym typeface="Corbel" panose="020B0503020204020204" pitchFamily="34" charset="0"/>
            </a:endParaRPr>
          </a:p>
        </p:txBody>
      </p:sp>
      <p:sp>
        <p:nvSpPr>
          <p:cNvPr id="186" name="Rectangle 185">
            <a:extLst>
              <a:ext uri="{FF2B5EF4-FFF2-40B4-BE49-F238E27FC236}">
                <a16:creationId xmlns:a16="http://schemas.microsoft.com/office/drawing/2014/main" id="{1BFAB0A6-A125-4634-8A4C-4EBA8C1B520E}"/>
              </a:ext>
            </a:extLst>
          </p:cNvPr>
          <p:cNvSpPr/>
          <p:nvPr>
            <p:custDataLst>
              <p:tags r:id="rId93"/>
            </p:custDataLst>
          </p:nvPr>
        </p:nvSpPr>
        <p:spPr bwMode="auto">
          <a:xfrm>
            <a:off x="11022013" y="5357813"/>
            <a:ext cx="212725" cy="5397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numCol="1" spcCol="0" rtlCol="0" anchor="ctr" anchorCtr="0">
            <a:noAutofit/>
          </a:bodyPr>
          <a:lstStyle/>
          <a:p>
            <a:pPr>
              <a:spcBef>
                <a:spcPct val="0"/>
              </a:spcBef>
              <a:spcAft>
                <a:spcPct val="0"/>
              </a:spcAft>
            </a:pPr>
            <a:fld id="{AD255270-E403-4E3C-B252-C4CF0537B762}" type="datetime'''''''''''Wak''''''''i''''''s''''''''''o'''''''''">
              <a:rPr lang="en-US" altLang="en-US" sz="1400" smtClean="0">
                <a:solidFill>
                  <a:schemeClr val="tx1"/>
                </a:solidFill>
                <a:latin typeface="Corbel" panose="020B0503020204020204" pitchFamily="34" charset="0"/>
                <a:sym typeface="Corbel" panose="020B0503020204020204" pitchFamily="34" charset="0"/>
              </a:rPr>
              <a:pPr>
                <a:spcBef>
                  <a:spcPct val="0"/>
                </a:spcBef>
                <a:spcAft>
                  <a:spcPct val="0"/>
                </a:spcAft>
              </a:pPr>
              <a:t>Wakiso</a:t>
            </a:fld>
            <a:endParaRPr lang="en-US" sz="1400">
              <a:solidFill>
                <a:schemeClr val="tx1"/>
              </a:solidFill>
              <a:latin typeface="Corbel" panose="020B0503020204020204" pitchFamily="34" charset="0"/>
              <a:sym typeface="Corbel" panose="020B0503020204020204" pitchFamily="34" charset="0"/>
            </a:endParaRPr>
          </a:p>
        </p:txBody>
      </p:sp>
      <p:sp>
        <p:nvSpPr>
          <p:cNvPr id="543" name="Rectangle 542">
            <a:extLst>
              <a:ext uri="{FF2B5EF4-FFF2-40B4-BE49-F238E27FC236}">
                <a16:creationId xmlns:a16="http://schemas.microsoft.com/office/drawing/2014/main" id="{2F3A2269-0892-419A-BD7E-4CF38E707960}"/>
              </a:ext>
            </a:extLst>
          </p:cNvPr>
          <p:cNvSpPr/>
          <p:nvPr>
            <p:custDataLst>
              <p:tags r:id="rId94"/>
            </p:custDataLst>
          </p:nvPr>
        </p:nvSpPr>
        <p:spPr bwMode="auto">
          <a:xfrm>
            <a:off x="10669588" y="3703638"/>
            <a:ext cx="214313" cy="160338"/>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ectangle 541">
            <a:extLst>
              <a:ext uri="{FF2B5EF4-FFF2-40B4-BE49-F238E27FC236}">
                <a16:creationId xmlns:a16="http://schemas.microsoft.com/office/drawing/2014/main" id="{ADD9303E-CDAF-4D6C-8C3E-8FEBC834B24D}"/>
              </a:ext>
            </a:extLst>
          </p:cNvPr>
          <p:cNvSpPr/>
          <p:nvPr>
            <p:custDataLst>
              <p:tags r:id="rId95"/>
            </p:custDataLst>
          </p:nvPr>
        </p:nvSpPr>
        <p:spPr bwMode="auto">
          <a:xfrm>
            <a:off x="10669588" y="3470275"/>
            <a:ext cx="214313" cy="160338"/>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a:extLst>
              <a:ext uri="{FF2B5EF4-FFF2-40B4-BE49-F238E27FC236}">
                <a16:creationId xmlns:a16="http://schemas.microsoft.com/office/drawing/2014/main" id="{B5607568-2859-4CB3-839E-B742B9270CBA}"/>
              </a:ext>
            </a:extLst>
          </p:cNvPr>
          <p:cNvSpPr/>
          <p:nvPr>
            <p:custDataLst>
              <p:tags r:id="rId96"/>
            </p:custDataLst>
          </p:nvPr>
        </p:nvSpPr>
        <p:spPr bwMode="auto">
          <a:xfrm>
            <a:off x="10934700" y="3465513"/>
            <a:ext cx="70008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AC8C6E21-E15B-48B7-A9CD-B4E67EDF618F}" type="datetime'''C''o''''''''m''''''''p''''''''''''''l''''''et''''''e''''d'''">
              <a:rPr lang="en-US" altLang="en-US" sz="12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Completed</a:t>
            </a:fld>
            <a:endParaRPr lang="en-US" sz="1200">
              <a:solidFill>
                <a:schemeClr val="tx1"/>
              </a:solidFill>
              <a:latin typeface="Corbel" panose="020B0503020204020204" pitchFamily="34" charset="0"/>
              <a:sym typeface="Corbel" panose="020B0503020204020204" pitchFamily="34" charset="0"/>
            </a:endParaRPr>
          </a:p>
        </p:txBody>
      </p:sp>
      <p:sp>
        <p:nvSpPr>
          <p:cNvPr id="541" name="Rectangle 540">
            <a:extLst>
              <a:ext uri="{FF2B5EF4-FFF2-40B4-BE49-F238E27FC236}">
                <a16:creationId xmlns:a16="http://schemas.microsoft.com/office/drawing/2014/main" id="{A14EBEE5-674B-4DBB-A753-FE3992B6921C}"/>
              </a:ext>
            </a:extLst>
          </p:cNvPr>
          <p:cNvSpPr/>
          <p:nvPr>
            <p:custDataLst>
              <p:tags r:id="rId97"/>
            </p:custDataLst>
          </p:nvPr>
        </p:nvSpPr>
        <p:spPr bwMode="auto">
          <a:xfrm>
            <a:off x="10934700" y="3698875"/>
            <a:ext cx="615950"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spcBef>
                <a:spcPct val="0"/>
              </a:spcBef>
              <a:spcAft>
                <a:spcPct val="0"/>
              </a:spcAft>
            </a:pPr>
            <a:fld id="{8D626956-9431-47FD-9F12-73CE790BA0E0}" type="datetime'C''''an''''''''''''''''''''''ce''''''l''l''e''''''''d'''''''''">
              <a:rPr lang="en-US" altLang="en-US" sz="1200" smtClean="0">
                <a:solidFill>
                  <a:schemeClr val="tx1"/>
                </a:solidFill>
                <a:effectLst/>
                <a:latin typeface="Corbel" panose="020B0503020204020204" pitchFamily="34" charset="0"/>
                <a:sym typeface="Corbel" panose="020B0503020204020204" pitchFamily="34" charset="0"/>
              </a:rPr>
              <a:pPr>
                <a:spcBef>
                  <a:spcPct val="0"/>
                </a:spcBef>
                <a:spcAft>
                  <a:spcPct val="0"/>
                </a:spcAft>
              </a:pPr>
              <a:t>Cancelled</a:t>
            </a:fld>
            <a:endParaRPr lang="en-US" sz="1200" dirty="0">
              <a:solidFill>
                <a:schemeClr val="tx1"/>
              </a:solidFill>
              <a:latin typeface="Corbel" panose="020B0503020204020204" pitchFamily="34" charset="0"/>
              <a:sym typeface="Corbel" panose="020B0503020204020204" pitchFamily="34" charset="0"/>
            </a:endParaRPr>
          </a:p>
        </p:txBody>
      </p:sp>
      <p:sp>
        <p:nvSpPr>
          <p:cNvPr id="350" name="Rectangle 349">
            <a:extLst>
              <a:ext uri="{FF2B5EF4-FFF2-40B4-BE49-F238E27FC236}">
                <a16:creationId xmlns:a16="http://schemas.microsoft.com/office/drawing/2014/main" id="{4A6A8FE4-D028-45EE-8438-4C0EDFF1855D}"/>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
        <p:nvSpPr>
          <p:cNvPr id="351" name="TextBox 350">
            <a:extLst>
              <a:ext uri="{FF2B5EF4-FFF2-40B4-BE49-F238E27FC236}">
                <a16:creationId xmlns:a16="http://schemas.microsoft.com/office/drawing/2014/main" id="{44626642-9100-4AFB-8B64-3BD3BC1176C1}"/>
              </a:ext>
            </a:extLst>
          </p:cNvPr>
          <p:cNvSpPr txBox="1"/>
          <p:nvPr/>
        </p:nvSpPr>
        <p:spPr>
          <a:xfrm>
            <a:off x="187281" y="4045548"/>
            <a:ext cx="2276475" cy="556419"/>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Passengers that generated order request in the 7-days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352" name="TextBox 351">
            <a:extLst>
              <a:ext uri="{FF2B5EF4-FFF2-40B4-BE49-F238E27FC236}">
                <a16:creationId xmlns:a16="http://schemas.microsoft.com/office/drawing/2014/main" id="{88897FEC-1E23-4057-87B6-916DB678834E}"/>
              </a:ext>
            </a:extLst>
          </p:cNvPr>
          <p:cNvSpPr txBox="1"/>
          <p:nvPr/>
        </p:nvSpPr>
        <p:spPr>
          <a:xfrm>
            <a:off x="231773" y="1818613"/>
            <a:ext cx="2276475" cy="56819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Passengers that generated order request in the 7-days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Tree>
    <p:extLst>
      <p:ext uri="{BB962C8B-B14F-4D97-AF65-F5344CB8AC3E}">
        <p14:creationId xmlns:p14="http://schemas.microsoft.com/office/powerpoint/2010/main" val="707248572"/>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4039039354"/>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2" name="Object 1" hidden="1"/>
                      <p:cNvPicPr/>
                      <p:nvPr/>
                    </p:nvPicPr>
                    <p:blipFill>
                      <a:blip r:embed="rId17"/>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sp>
        <p:nvSpPr>
          <p:cNvPr id="23" name="TextBox 22"/>
          <p:cNvSpPr txBox="1"/>
          <p:nvPr/>
        </p:nvSpPr>
        <p:spPr>
          <a:xfrm>
            <a:off x="175884" y="702130"/>
            <a:ext cx="11908686" cy="1176337"/>
          </a:xfrm>
          <a:prstGeom prst="rect">
            <a:avLst/>
          </a:prstGeom>
          <a:noFill/>
        </p:spPr>
        <p:txBody>
          <a:bodyPr wrap="square" lIns="0" tIns="0" rIns="0" bIns="0" rtlCol="0">
            <a:no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Corbel" panose="020B0503020204020204" pitchFamily="34" charset="0"/>
                <a:ea typeface="+mn-ea"/>
                <a:cs typeface="+mn-cs"/>
              </a:rPr>
              <a:t>In the 7 days period (11</a:t>
            </a:r>
            <a:r>
              <a:rPr kumimoji="0" lang="en-US" sz="1200" b="0" i="0" u="none" strike="noStrike" kern="1200" cap="none" spc="0" normalizeH="0" baseline="30000" noProof="0" dirty="0">
                <a:ln>
                  <a:noFill/>
                </a:ln>
                <a:effectLst/>
                <a:uLnTx/>
                <a:uFillTx/>
                <a:latin typeface="Corbel" panose="020B0503020204020204" pitchFamily="34" charset="0"/>
                <a:ea typeface="+mn-ea"/>
                <a:cs typeface="+mn-cs"/>
              </a:rPr>
              <a:t>th</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January 2020 –  17</a:t>
            </a:r>
            <a:r>
              <a:rPr kumimoji="0" lang="en-US" sz="1200" b="0" i="0" u="none" strike="noStrike" kern="1200" cap="none" spc="0" normalizeH="0" baseline="30000" noProof="0" dirty="0">
                <a:ln>
                  <a:noFill/>
                </a:ln>
                <a:effectLst/>
                <a:uLnTx/>
                <a:uFillTx/>
                <a:latin typeface="Corbel" panose="020B0503020204020204" pitchFamily="34" charset="0"/>
                <a:ea typeface="+mn-ea"/>
                <a:cs typeface="+mn-cs"/>
              </a:rPr>
              <a:t>th</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 January 2020),  ~</a:t>
            </a:r>
            <a:r>
              <a:rPr lang="en-US" sz="1200" dirty="0">
                <a:latin typeface="Corbel" panose="020B0503020204020204" pitchFamily="34" charset="0"/>
              </a:rPr>
              <a:t>29</a:t>
            </a:r>
            <a:r>
              <a:rPr kumimoji="0" lang="en-US" sz="1200" b="0" i="0" u="none" strike="noStrike" kern="1200" cap="none" spc="0" normalizeH="0" baseline="0" noProof="0" dirty="0">
                <a:ln>
                  <a:noFill/>
                </a:ln>
                <a:effectLst/>
                <a:uLnTx/>
                <a:uFillTx/>
                <a:latin typeface="Corbel" panose="020B0503020204020204" pitchFamily="34" charset="0"/>
                <a:ea typeface="+mn-ea"/>
                <a:cs typeface="+mn-cs"/>
              </a:rPr>
              <a:t>k unique Passengers </a:t>
            </a:r>
            <a:r>
              <a:rPr lang="en-US" sz="1200" dirty="0">
                <a:latin typeface="Corbel" panose="020B0503020204020204" pitchFamily="34" charset="0"/>
              </a:rPr>
              <a:t>cancelled their order request</a:t>
            </a: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Corbel" panose="020B0503020204020204" pitchFamily="34" charset="0"/>
                <a:ea typeface="+mn-ea"/>
                <a:cs typeface="+mn-cs"/>
              </a:rPr>
              <a:t>96% (~29K) of the Passengers reordered after 10 minutes while ~100% (~29K) of the Passengers reordered before the end of the day. However</a:t>
            </a:r>
            <a:r>
              <a:rPr lang="en-US" sz="1200" dirty="0">
                <a:latin typeface="Corbel" panose="020B0503020204020204" pitchFamily="34" charset="0"/>
              </a:rPr>
              <a:t>, a significant 6% of the passengers did not reorder after 10 minutes of request cancellation</a:t>
            </a: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Corbel" panose="020B0503020204020204" pitchFamily="34" charset="0"/>
              <a:ea typeface="+mn-ea"/>
              <a:cs typeface="+mn-cs"/>
            </a:endParaRPr>
          </a:p>
        </p:txBody>
      </p:sp>
      <p:graphicFrame>
        <p:nvGraphicFramePr>
          <p:cNvPr id="102" name="Chart 101">
            <a:extLst>
              <a:ext uri="{FF2B5EF4-FFF2-40B4-BE49-F238E27FC236}">
                <a16:creationId xmlns:a16="http://schemas.microsoft.com/office/drawing/2014/main" id="{5017E3A0-E8AA-4F7A-9241-139CDDB5C68D}"/>
              </a:ext>
            </a:extLst>
          </p:cNvPr>
          <p:cNvGraphicFramePr/>
          <p:nvPr>
            <p:custDataLst>
              <p:tags r:id="rId3"/>
            </p:custDataLst>
            <p:extLst>
              <p:ext uri="{D42A27DB-BD31-4B8C-83A1-F6EECF244321}">
                <p14:modId xmlns:p14="http://schemas.microsoft.com/office/powerpoint/2010/main" val="3583957721"/>
              </p:ext>
            </p:extLst>
          </p:nvPr>
        </p:nvGraphicFramePr>
        <p:xfrm>
          <a:off x="-1017588" y="3517900"/>
          <a:ext cx="4040187" cy="819150"/>
        </p:xfrm>
        <a:graphic>
          <a:graphicData uri="http://schemas.openxmlformats.org/drawingml/2006/chart">
            <c:chart xmlns:c="http://schemas.openxmlformats.org/drawingml/2006/chart" xmlns:r="http://schemas.openxmlformats.org/officeDocument/2006/relationships" r:id="rId18"/>
          </a:graphicData>
        </a:graphic>
      </p:graphicFrame>
      <p:sp>
        <p:nvSpPr>
          <p:cNvPr id="378" name="Rectangle 377" hidden="1">
            <a:extLst>
              <a:ext uri="{FF2B5EF4-FFF2-40B4-BE49-F238E27FC236}">
                <a16:creationId xmlns:a16="http://schemas.microsoft.com/office/drawing/2014/main" id="{C915A44F-B055-4850-8AAF-E370EDC8D04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graphicFrame>
        <p:nvGraphicFramePr>
          <p:cNvPr id="115" name="Chart 114">
            <a:extLst>
              <a:ext uri="{FF2B5EF4-FFF2-40B4-BE49-F238E27FC236}">
                <a16:creationId xmlns:a16="http://schemas.microsoft.com/office/drawing/2014/main" id="{C51C55FB-9BA0-4E7B-A71C-F57B9E538785}"/>
              </a:ext>
            </a:extLst>
          </p:cNvPr>
          <p:cNvGraphicFramePr/>
          <p:nvPr>
            <p:custDataLst>
              <p:tags r:id="rId4"/>
            </p:custDataLst>
            <p:extLst>
              <p:ext uri="{D42A27DB-BD31-4B8C-83A1-F6EECF244321}">
                <p14:modId xmlns:p14="http://schemas.microsoft.com/office/powerpoint/2010/main" val="3556333557"/>
              </p:ext>
            </p:extLst>
          </p:nvPr>
        </p:nvGraphicFramePr>
        <p:xfrm>
          <a:off x="4278313" y="3035300"/>
          <a:ext cx="2276475" cy="1879600"/>
        </p:xfrm>
        <a:graphic>
          <a:graphicData uri="http://schemas.openxmlformats.org/drawingml/2006/chart">
            <c:chart xmlns:c="http://schemas.openxmlformats.org/drawingml/2006/chart" xmlns:r="http://schemas.openxmlformats.org/officeDocument/2006/relationships" r:id="rId19"/>
          </a:graphicData>
        </a:graphic>
      </p:graphicFrame>
      <p:sp>
        <p:nvSpPr>
          <p:cNvPr id="55" name="Rectangle 54">
            <a:extLst>
              <a:ext uri="{FF2B5EF4-FFF2-40B4-BE49-F238E27FC236}">
                <a16:creationId xmlns:a16="http://schemas.microsoft.com/office/drawing/2014/main" id="{BAF2D333-C627-4E19-90A5-4A5994B88C6F}"/>
              </a:ext>
            </a:extLst>
          </p:cNvPr>
          <p:cNvSpPr/>
          <p:nvPr>
            <p:custDataLst>
              <p:tags r:id="rId5"/>
            </p:custDataLst>
          </p:nvPr>
        </p:nvSpPr>
        <p:spPr bwMode="gray">
          <a:xfrm>
            <a:off x="4968875" y="3463925"/>
            <a:ext cx="896938" cy="1651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1801186A-8CBF-45C1-82DB-BAC1E5049536}" type="datetime'2''''''''''''''''''''''''''''''''''7,''''''5''64'''">
              <a:rPr lang="en-US" altLang="en-US" sz="1200" b="1" smtClean="0">
                <a:solidFill>
                  <a:schemeClr val="tx2"/>
                </a:solidFill>
                <a:latin typeface="Corbel" panose="020B0503020204020204" pitchFamily="34" charset="0"/>
              </a:rPr>
              <a:pPr/>
              <a:t>27,564</a:t>
            </a:fld>
            <a:r>
              <a:rPr lang="en-US" altLang="en-US" sz="1200" b="1">
                <a:solidFill>
                  <a:schemeClr val="tx2"/>
                </a:solidFill>
                <a:latin typeface="Corbel" panose="020B0503020204020204" pitchFamily="34" charset="0"/>
                <a:sym typeface="Corbel" panose="020B0503020204020204" pitchFamily="34" charset="0"/>
              </a:rPr>
              <a:t> (</a:t>
            </a:r>
            <a:fld id="{707FC1A3-2785-49D1-9252-AEB34E7E2F66}" type="datetime'''''''9''6''''''%'''''''''''''''''''''''''''''''''''''''''''">
              <a:rPr lang="en-US" altLang="en-US" sz="1200" b="1" smtClean="0">
                <a:solidFill>
                  <a:schemeClr val="tx2"/>
                </a:solidFill>
                <a:latin typeface="Corbel" panose="020B0503020204020204" pitchFamily="34" charset="0"/>
              </a:rPr>
              <a:pPr/>
              <a:t>96%</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87" name="Rectangle 86">
            <a:extLst>
              <a:ext uri="{FF2B5EF4-FFF2-40B4-BE49-F238E27FC236}">
                <a16:creationId xmlns:a16="http://schemas.microsoft.com/office/drawing/2014/main" id="{0FF1873F-E1AF-4F18-B34A-41AAA48AD5B4}"/>
              </a:ext>
            </a:extLst>
          </p:cNvPr>
          <p:cNvSpPr/>
          <p:nvPr>
            <p:custDataLst>
              <p:tags r:id="rId6"/>
            </p:custDataLst>
          </p:nvPr>
        </p:nvSpPr>
        <p:spPr bwMode="auto">
          <a:xfrm>
            <a:off x="3009900" y="4313238"/>
            <a:ext cx="935038"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ADF0FFF3-7264-43AC-B2EC-15B91BE5139C}" type="datetime'''''No''''''''t'' r''''''''''''e''o''rd''''e''re''''''d'''''">
              <a:rPr lang="en-US" altLang="en-US" sz="1200" b="1" smtClean="0">
                <a:solidFill>
                  <a:srgbClr val="06486E"/>
                </a:solidFill>
                <a:latin typeface="Corbel" panose="020B0503020204020204" pitchFamily="34" charset="0"/>
              </a:rPr>
              <a:pPr/>
              <a:t>Not reordered</a:t>
            </a:fld>
            <a:endParaRPr kumimoji="0" lang="en-US" sz="1200" b="1" i="0" strike="noStrike" kern="1200" cap="none" spc="0" normalizeH="0" baseline="0" noProof="0">
              <a:ln>
                <a:noFill/>
              </a:ln>
              <a:solidFill>
                <a:srgbClr val="06486E"/>
              </a:solidFill>
              <a:effectLst/>
              <a:uLnTx/>
              <a:uFillTx/>
              <a:latin typeface="Corbel" panose="020B0503020204020204" pitchFamily="34" charset="0"/>
              <a:sym typeface="Corbel" panose="020B0503020204020204" pitchFamily="34" charset="0"/>
            </a:endParaRPr>
          </a:p>
        </p:txBody>
      </p:sp>
      <p:sp>
        <p:nvSpPr>
          <p:cNvPr id="109" name="Rectangle 108">
            <a:extLst>
              <a:ext uri="{FF2B5EF4-FFF2-40B4-BE49-F238E27FC236}">
                <a16:creationId xmlns:a16="http://schemas.microsoft.com/office/drawing/2014/main" id="{4BB9FFB6-D0D5-41EF-BFD8-DC7C68B928F1}"/>
              </a:ext>
            </a:extLst>
          </p:cNvPr>
          <p:cNvSpPr/>
          <p:nvPr>
            <p:custDataLst>
              <p:tags r:id="rId7"/>
            </p:custDataLst>
          </p:nvPr>
        </p:nvSpPr>
        <p:spPr bwMode="auto">
          <a:xfrm>
            <a:off x="3255963" y="3455988"/>
            <a:ext cx="688975" cy="1825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lvl="0" algn="r">
              <a:defRPr/>
            </a:pPr>
            <a:fld id="{029DE278-5C21-47CA-8B22-E1006BD09109}" type="datetime'''''''''R''''e''''o''''r''d''e''''''''''''r''''e''''''d'''">
              <a:rPr lang="en-US" altLang="en-US" sz="1200" b="1" smtClean="0">
                <a:solidFill>
                  <a:srgbClr val="06486E"/>
                </a:solidFill>
                <a:latin typeface="Corbel" panose="020B0503020204020204" pitchFamily="34" charset="0"/>
              </a:rPr>
              <a:pPr/>
              <a:t>Reordered</a:t>
            </a:fld>
            <a:endParaRPr kumimoji="0" lang="en-US" sz="1200" b="1" i="0" strike="noStrike" kern="1200" cap="none" spc="0" normalizeH="0" baseline="0" noProof="0" dirty="0">
              <a:ln>
                <a:noFill/>
              </a:ln>
              <a:solidFill>
                <a:srgbClr val="06486E"/>
              </a:solidFill>
              <a:effectLst/>
              <a:uLnTx/>
              <a:uFillTx/>
              <a:latin typeface="Corbel" panose="020B0503020204020204" pitchFamily="34" charset="0"/>
              <a:sym typeface="Corbel" panose="020B0503020204020204" pitchFamily="34" charset="0"/>
            </a:endParaRPr>
          </a:p>
        </p:txBody>
      </p:sp>
      <p:sp>
        <p:nvSpPr>
          <p:cNvPr id="99" name="Rectangle 98">
            <a:extLst>
              <a:ext uri="{FF2B5EF4-FFF2-40B4-BE49-F238E27FC236}">
                <a16:creationId xmlns:a16="http://schemas.microsoft.com/office/drawing/2014/main" id="{6925BFF0-CE9C-4134-A9FB-0EE251CF173A}"/>
              </a:ext>
            </a:extLst>
          </p:cNvPr>
          <p:cNvSpPr/>
          <p:nvPr>
            <p:custDataLst>
              <p:tags r:id="rId8"/>
            </p:custDataLst>
          </p:nvPr>
        </p:nvSpPr>
        <p:spPr bwMode="gray">
          <a:xfrm>
            <a:off x="4065588" y="4321175"/>
            <a:ext cx="731838" cy="165100"/>
          </a:xfrm>
          <a:prstGeom prst="rect">
            <a:avLst/>
          </a:prstGeom>
          <a:solidFill>
            <a:srgbClr val="FF000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B4B09F5C-66C3-4490-899E-9E9B47DDCA67}" type="datetime'''''''''''''''1'''''''''''''''''',''''821'''''''''''">
              <a:rPr lang="en-US" altLang="en-US" sz="1200" b="1" smtClean="0">
                <a:solidFill>
                  <a:schemeClr val="tx2"/>
                </a:solidFill>
                <a:latin typeface="Corbel" panose="020B0503020204020204" pitchFamily="34" charset="0"/>
              </a:rPr>
              <a:pPr/>
              <a:t>1,821</a:t>
            </a:fld>
            <a:r>
              <a:rPr lang="en-US" altLang="en-US" sz="1200" b="1">
                <a:solidFill>
                  <a:schemeClr val="tx2"/>
                </a:solidFill>
                <a:latin typeface="Corbel" panose="020B0503020204020204" pitchFamily="34" charset="0"/>
                <a:sym typeface="Corbel" panose="020B0503020204020204" pitchFamily="34" charset="0"/>
              </a:rPr>
              <a:t> (</a:t>
            </a:r>
            <a:fld id="{F649FDF5-C553-4AFB-861F-CB4485F51440}" type="datetime'''''''''''''''''''6''''''''''''''''''''%'">
              <a:rPr lang="en-US" altLang="en-US" sz="1200" b="1" smtClean="0">
                <a:solidFill>
                  <a:schemeClr val="tx2"/>
                </a:solidFill>
                <a:latin typeface="Corbel" panose="020B0503020204020204" pitchFamily="34" charset="0"/>
              </a:rPr>
              <a:pPr/>
              <a:t>6%</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112" name="Isosceles Triangle 111">
            <a:extLst>
              <a:ext uri="{FF2B5EF4-FFF2-40B4-BE49-F238E27FC236}">
                <a16:creationId xmlns:a16="http://schemas.microsoft.com/office/drawing/2014/main" id="{E3489957-30DB-4B6A-8B18-3AAA091CDB17}"/>
              </a:ext>
            </a:extLst>
          </p:cNvPr>
          <p:cNvSpPr/>
          <p:nvPr/>
        </p:nvSpPr>
        <p:spPr>
          <a:xfrm rot="5400000">
            <a:off x="1922462" y="3780631"/>
            <a:ext cx="649288" cy="2936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6486E"/>
              </a:solidFill>
              <a:effectLst/>
              <a:uLnTx/>
              <a:uFillTx/>
              <a:latin typeface="Gotham Medium"/>
              <a:ea typeface="+mn-ea"/>
              <a:cs typeface="+mn-cs"/>
            </a:endParaRPr>
          </a:p>
        </p:txBody>
      </p:sp>
      <p:sp>
        <p:nvSpPr>
          <p:cNvPr id="178" name="TextBox 177">
            <a:extLst>
              <a:ext uri="{FF2B5EF4-FFF2-40B4-BE49-F238E27FC236}">
                <a16:creationId xmlns:a16="http://schemas.microsoft.com/office/drawing/2014/main" id="{AB34F37D-BA3A-4E41-BB6E-484C8F9342DB}"/>
              </a:ext>
            </a:extLst>
          </p:cNvPr>
          <p:cNvSpPr txBox="1"/>
          <p:nvPr/>
        </p:nvSpPr>
        <p:spPr>
          <a:xfrm>
            <a:off x="4276725" y="1970409"/>
            <a:ext cx="2199489" cy="49502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Split of Passengers that cancelled their </a:t>
            </a:r>
            <a:r>
              <a:rPr kumimoji="0" lang="en-US" sz="1200" b="1" i="0" u="sng" strike="noStrike" kern="1200" cap="none" spc="0" normalizeH="0" baseline="0" noProof="0" dirty="0" err="1">
                <a:ln>
                  <a:noFill/>
                </a:ln>
                <a:effectLst/>
                <a:uLnTx/>
                <a:uFillTx/>
                <a:latin typeface="Corbel" panose="020B0503020204020204" pitchFamily="34" charset="0"/>
                <a:ea typeface="+mn-ea"/>
                <a:cs typeface="+mn-cs"/>
              </a:rPr>
              <a:t>Boda</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request by 10 minutes reorder</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96" name="TextBox 195">
            <a:extLst>
              <a:ext uri="{FF2B5EF4-FFF2-40B4-BE49-F238E27FC236}">
                <a16:creationId xmlns:a16="http://schemas.microsoft.com/office/drawing/2014/main" id="{AF243B27-8D1C-4BFF-A10D-1DDBB400CF7E}"/>
              </a:ext>
            </a:extLst>
          </p:cNvPr>
          <p:cNvSpPr txBox="1"/>
          <p:nvPr/>
        </p:nvSpPr>
        <p:spPr>
          <a:xfrm>
            <a:off x="213810" y="2730305"/>
            <a:ext cx="1550406" cy="84613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Count of Passengers that cancelled their </a:t>
            </a:r>
            <a:r>
              <a:rPr kumimoji="0" lang="en-US" sz="1200" b="1" i="0" u="sng" strike="noStrike" kern="1200" cap="none" spc="0" normalizeH="0" baseline="0" noProof="0" dirty="0" err="1">
                <a:ln>
                  <a:noFill/>
                </a:ln>
                <a:effectLst/>
                <a:uLnTx/>
                <a:uFillTx/>
                <a:latin typeface="Corbel" panose="020B0503020204020204" pitchFamily="34" charset="0"/>
                <a:ea typeface="+mn-ea"/>
                <a:cs typeface="+mn-cs"/>
              </a:rPr>
              <a:t>Boda</a:t>
            </a:r>
            <a:r>
              <a:rPr lang="en-US" sz="1200" b="1" u="sng" dirty="0">
                <a:latin typeface="Corbel" panose="020B0503020204020204" pitchFamily="34" charset="0"/>
              </a:rPr>
              <a:t> request in </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the </a:t>
            </a:r>
            <a:r>
              <a:rPr lang="en-US" sz="1200" b="1" u="sng" dirty="0">
                <a:latin typeface="Corbel" panose="020B0503020204020204" pitchFamily="34" charset="0"/>
              </a:rPr>
              <a:t>7 days period</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215" name="Rectangle 214">
            <a:extLst>
              <a:ext uri="{FF2B5EF4-FFF2-40B4-BE49-F238E27FC236}">
                <a16:creationId xmlns:a16="http://schemas.microsoft.com/office/drawing/2014/main" id="{F6041BF7-803B-4E15-AD7D-A48E0F0EBEDF}"/>
              </a:ext>
            </a:extLst>
          </p:cNvPr>
          <p:cNvSpPr/>
          <p:nvPr/>
        </p:nvSpPr>
        <p:spPr>
          <a:xfrm>
            <a:off x="175884" y="167250"/>
            <a:ext cx="14187816" cy="5032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Distribution of </a:t>
            </a:r>
            <a:r>
              <a:rPr lang="en-US" sz="2670" b="1" dirty="0">
                <a:solidFill>
                  <a:srgbClr val="06486E"/>
                </a:solidFill>
                <a:latin typeface="Corbel" panose="020B0503020204020204" pitchFamily="34" charset="0"/>
              </a:rPr>
              <a:t>P</a:t>
            </a:r>
            <a:r>
              <a:rPr kumimoji="0" lang="en-US" sz="2670" b="1" i="0" u="none" strike="noStrike" kern="1200" cap="none" spc="0" normalizeH="0" baseline="0" noProof="0" dirty="0" err="1">
                <a:ln>
                  <a:noFill/>
                </a:ln>
                <a:solidFill>
                  <a:srgbClr val="06486E"/>
                </a:solidFill>
                <a:effectLst/>
                <a:uLnTx/>
                <a:uFillTx/>
                <a:latin typeface="Corbel" panose="020B0503020204020204" pitchFamily="34" charset="0"/>
                <a:ea typeface="+mn-ea"/>
                <a:cs typeface="+mn-cs"/>
              </a:rPr>
              <a:t>assengers</a:t>
            </a:r>
            <a:r>
              <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 by re-order</a:t>
            </a:r>
            <a:r>
              <a:rPr lang="en-US" sz="2670" b="1" dirty="0">
                <a:solidFill>
                  <a:srgbClr val="06486E"/>
                </a:solidFill>
                <a:latin typeface="Corbel" panose="020B0503020204020204" pitchFamily="34" charset="0"/>
              </a:rPr>
              <a:t>ed requests</a:t>
            </a:r>
            <a:endParaRPr kumimoji="0" lang="en-US" sz="2670" b="1"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 name="Rectangle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b="1" dirty="0">
              <a:latin typeface="Corbel" panose="020B0503020204020204" pitchFamily="34" charset="0"/>
            </a:endParaRPr>
          </a:p>
        </p:txBody>
      </p:sp>
      <p:graphicFrame>
        <p:nvGraphicFramePr>
          <p:cNvPr id="126" name="Chart 125">
            <a:extLst>
              <a:ext uri="{FF2B5EF4-FFF2-40B4-BE49-F238E27FC236}">
                <a16:creationId xmlns:a16="http://schemas.microsoft.com/office/drawing/2014/main" id="{98D5B7CA-C9EA-41EB-8DA5-41FCBC5AF39E}"/>
              </a:ext>
            </a:extLst>
          </p:cNvPr>
          <p:cNvGraphicFramePr/>
          <p:nvPr>
            <p:custDataLst>
              <p:tags r:id="rId9"/>
            </p:custDataLst>
            <p:extLst>
              <p:ext uri="{D42A27DB-BD31-4B8C-83A1-F6EECF244321}">
                <p14:modId xmlns:p14="http://schemas.microsoft.com/office/powerpoint/2010/main" val="143986684"/>
              </p:ext>
            </p:extLst>
          </p:nvPr>
        </p:nvGraphicFramePr>
        <p:xfrm>
          <a:off x="8229600" y="3035300"/>
          <a:ext cx="2276475" cy="1879600"/>
        </p:xfrm>
        <a:graphic>
          <a:graphicData uri="http://schemas.openxmlformats.org/drawingml/2006/chart">
            <c:chart xmlns:c="http://schemas.openxmlformats.org/drawingml/2006/chart" xmlns:r="http://schemas.openxmlformats.org/officeDocument/2006/relationships" r:id="rId20"/>
          </a:graphicData>
        </a:graphic>
      </p:graphicFrame>
      <p:sp>
        <p:nvSpPr>
          <p:cNvPr id="29" name="Rectangle 28">
            <a:extLst>
              <a:ext uri="{FF2B5EF4-FFF2-40B4-BE49-F238E27FC236}">
                <a16:creationId xmlns:a16="http://schemas.microsoft.com/office/drawing/2014/main" id="{37A84759-E804-41DA-BF80-A447BCFC10B6}"/>
              </a:ext>
            </a:extLst>
          </p:cNvPr>
          <p:cNvSpPr/>
          <p:nvPr>
            <p:custDataLst>
              <p:tags r:id="rId10"/>
            </p:custDataLst>
          </p:nvPr>
        </p:nvSpPr>
        <p:spPr bwMode="auto">
          <a:xfrm>
            <a:off x="6965950" y="4313238"/>
            <a:ext cx="93503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r">
              <a:spcBef>
                <a:spcPct val="0"/>
              </a:spcBef>
              <a:spcAft>
                <a:spcPct val="0"/>
              </a:spcAft>
            </a:pPr>
            <a:fld id="{E42A23FB-0CB8-4276-AFD2-D372C7E09FED}" type="datetime'''''''N''o''t'''''''' ''r''''e''''''o''rd''''er''e''''''''''d'">
              <a:rPr lang="en-US" altLang="en-US" sz="1200" b="1" smtClean="0">
                <a:solidFill>
                  <a:schemeClr val="tx1"/>
                </a:solidFill>
                <a:effectLst/>
                <a:latin typeface="Corbel" panose="020B0503020204020204" pitchFamily="34" charset="0"/>
                <a:sym typeface="Corbel" panose="020B0503020204020204" pitchFamily="34" charset="0"/>
              </a:rPr>
              <a:pPr algn="r">
                <a:spcBef>
                  <a:spcPct val="0"/>
                </a:spcBef>
                <a:spcAft>
                  <a:spcPct val="0"/>
                </a:spcAft>
              </a:pPr>
              <a:t>Not reordered</a:t>
            </a:fld>
            <a:endParaRPr lang="en-US" sz="1200" b="1" dirty="0">
              <a:solidFill>
                <a:schemeClr val="tx1"/>
              </a:solidFill>
              <a:latin typeface="Corbel" panose="020B0503020204020204" pitchFamily="34" charset="0"/>
              <a:sym typeface="Corbel" panose="020B0503020204020204" pitchFamily="34" charset="0"/>
            </a:endParaRPr>
          </a:p>
        </p:txBody>
      </p:sp>
      <p:sp>
        <p:nvSpPr>
          <p:cNvPr id="46" name="Rectangle 45">
            <a:extLst>
              <a:ext uri="{FF2B5EF4-FFF2-40B4-BE49-F238E27FC236}">
                <a16:creationId xmlns:a16="http://schemas.microsoft.com/office/drawing/2014/main" id="{A2928E80-9569-4FC0-BB2D-20E71FA07B19}"/>
              </a:ext>
            </a:extLst>
          </p:cNvPr>
          <p:cNvSpPr/>
          <p:nvPr>
            <p:custDataLst>
              <p:tags r:id="rId11"/>
            </p:custDataLst>
          </p:nvPr>
        </p:nvSpPr>
        <p:spPr bwMode="gray">
          <a:xfrm>
            <a:off x="8021638" y="4321175"/>
            <a:ext cx="592138" cy="165100"/>
          </a:xfrm>
          <a:prstGeom prst="rect">
            <a:avLst/>
          </a:prstGeom>
          <a:solidFill>
            <a:srgbClr val="FF000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43881A1A-E0D6-4886-B953-FD24F8ED9160}" type="datetime'''''''''''''''''''''''''1''''''''3''''''''''''''''3'''''''">
              <a:rPr lang="en-US" altLang="en-US" sz="1200" b="1" smtClean="0">
                <a:solidFill>
                  <a:schemeClr val="tx2"/>
                </a:solidFill>
                <a:latin typeface="Corbel" panose="020B0503020204020204" pitchFamily="34" charset="0"/>
              </a:rPr>
              <a:pPr/>
              <a:t>133</a:t>
            </a:fld>
            <a:r>
              <a:rPr lang="en-US" altLang="en-US" sz="1200" b="1">
                <a:solidFill>
                  <a:schemeClr val="tx2"/>
                </a:solidFill>
                <a:latin typeface="Corbel" panose="020B0503020204020204" pitchFamily="34" charset="0"/>
                <a:sym typeface="Corbel" panose="020B0503020204020204" pitchFamily="34" charset="0"/>
              </a:rPr>
              <a:t> (</a:t>
            </a:r>
            <a:fld id="{62BD2594-5453-4245-89B0-5BE355C56689}" type="datetime'''''''''''''''''''''''''''''''''''0''''''%'''''''''''''">
              <a:rPr lang="en-US" altLang="en-US" sz="1200" b="1" smtClean="0">
                <a:solidFill>
                  <a:schemeClr val="tx2"/>
                </a:solidFill>
                <a:latin typeface="Corbel" panose="020B0503020204020204" pitchFamily="34" charset="0"/>
              </a:rPr>
              <a:pPr/>
              <a:t>0%</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47" name="Rectangle 46">
            <a:extLst>
              <a:ext uri="{FF2B5EF4-FFF2-40B4-BE49-F238E27FC236}">
                <a16:creationId xmlns:a16="http://schemas.microsoft.com/office/drawing/2014/main" id="{48BD8864-E486-4DE2-ACFD-500FE9595E56}"/>
              </a:ext>
            </a:extLst>
          </p:cNvPr>
          <p:cNvSpPr/>
          <p:nvPr>
            <p:custDataLst>
              <p:tags r:id="rId12"/>
            </p:custDataLst>
          </p:nvPr>
        </p:nvSpPr>
        <p:spPr bwMode="gray">
          <a:xfrm>
            <a:off x="8880475" y="3463925"/>
            <a:ext cx="974725" cy="165100"/>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2225" tIns="0" rIns="22225" bIns="0" rtlCol="0" anchor="ctr"/>
          <a:lstStyle/>
          <a:p>
            <a:pPr lvl="0" algn="ctr">
              <a:lnSpc>
                <a:spcPct val="90000"/>
              </a:lnSpc>
              <a:defRPr/>
            </a:pPr>
            <a:fld id="{C584605D-4707-4C12-A97A-DA73CD2EF456}" type="datetime'2''''''''''''''''''8'''''''''''',''6''''''''''''''''''''40'''">
              <a:rPr lang="en-US" altLang="en-US" sz="1200" b="1" smtClean="0">
                <a:solidFill>
                  <a:schemeClr val="tx2"/>
                </a:solidFill>
                <a:latin typeface="Corbel" panose="020B0503020204020204" pitchFamily="34" charset="0"/>
              </a:rPr>
              <a:pPr/>
              <a:t>28,640</a:t>
            </a:fld>
            <a:r>
              <a:rPr lang="en-US" altLang="en-US" sz="1200" b="1">
                <a:solidFill>
                  <a:schemeClr val="tx2"/>
                </a:solidFill>
                <a:latin typeface="Corbel" panose="020B0503020204020204" pitchFamily="34" charset="0"/>
                <a:sym typeface="Corbel" panose="020B0503020204020204" pitchFamily="34" charset="0"/>
              </a:rPr>
              <a:t> (</a:t>
            </a:r>
            <a:fld id="{17C2C406-43B3-4874-8A65-14D4C4A6658F}" type="datetime'''''''1''''0''''0''%'''''''''''''''''">
              <a:rPr lang="en-US" altLang="en-US" sz="1200" b="1" smtClean="0">
                <a:solidFill>
                  <a:schemeClr val="tx2"/>
                </a:solidFill>
                <a:latin typeface="Corbel" panose="020B0503020204020204" pitchFamily="34" charset="0"/>
              </a:rPr>
              <a:pPr/>
              <a:t>100%</a:t>
            </a:fld>
            <a:r>
              <a:rPr lang="en-US" sz="1200" b="1" u="none" strike="noStrike" normalizeH="0" noProof="0">
                <a:ln>
                  <a:noFill/>
                </a:ln>
                <a:solidFill>
                  <a:schemeClr val="tx2"/>
                </a:solidFill>
                <a:effectLst/>
                <a:uLnTx/>
                <a:uFillTx/>
                <a:latin typeface="Corbel" panose="020B0503020204020204" pitchFamily="34" charset="0"/>
                <a:sym typeface="Corbel" panose="020B0503020204020204" pitchFamily="34" charset="0"/>
              </a:rPr>
              <a:t>)</a:t>
            </a:r>
            <a:endParaRPr lang="en-US" sz="1200" b="1" u="none" strike="noStrike" normalizeH="0" noProof="0" dirty="0">
              <a:ln>
                <a:noFill/>
              </a:ln>
              <a:solidFill>
                <a:schemeClr val="tx2"/>
              </a:solidFill>
              <a:effectLst/>
              <a:uLnTx/>
              <a:uFillTx/>
              <a:latin typeface="Corbel" panose="020B0503020204020204" pitchFamily="34" charset="0"/>
              <a:sym typeface="Corbel" panose="020B0503020204020204" pitchFamily="34" charset="0"/>
            </a:endParaRPr>
          </a:p>
        </p:txBody>
      </p:sp>
      <p:sp>
        <p:nvSpPr>
          <p:cNvPr id="27" name="Rectangle 26">
            <a:extLst>
              <a:ext uri="{FF2B5EF4-FFF2-40B4-BE49-F238E27FC236}">
                <a16:creationId xmlns:a16="http://schemas.microsoft.com/office/drawing/2014/main" id="{6C44E4DD-2CA1-431F-A3F9-F3D40D2C300B}"/>
              </a:ext>
            </a:extLst>
          </p:cNvPr>
          <p:cNvSpPr/>
          <p:nvPr>
            <p:custDataLst>
              <p:tags r:id="rId13"/>
            </p:custDataLst>
          </p:nvPr>
        </p:nvSpPr>
        <p:spPr bwMode="auto">
          <a:xfrm>
            <a:off x="7212013" y="3455988"/>
            <a:ext cx="68897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r">
              <a:spcBef>
                <a:spcPct val="0"/>
              </a:spcBef>
              <a:spcAft>
                <a:spcPct val="0"/>
              </a:spcAft>
            </a:pPr>
            <a:fld id="{2DAF0FFB-D791-43D6-B2AE-176F9F208249}" type="datetime'R''e''o''''r''d''''''e''''''''''''''''''''''re''d'''''''''''">
              <a:rPr lang="en-US" altLang="en-US" sz="1200" b="1" smtClean="0">
                <a:solidFill>
                  <a:schemeClr val="tx1"/>
                </a:solidFill>
                <a:effectLst/>
                <a:latin typeface="Corbel" panose="020B0503020204020204" pitchFamily="34" charset="0"/>
                <a:sym typeface="Corbel" panose="020B0503020204020204" pitchFamily="34" charset="0"/>
              </a:rPr>
              <a:pPr algn="r">
                <a:spcBef>
                  <a:spcPct val="0"/>
                </a:spcBef>
                <a:spcAft>
                  <a:spcPct val="0"/>
                </a:spcAft>
              </a:pPr>
              <a:t>Reordered</a:t>
            </a:fld>
            <a:endParaRPr lang="en-US" sz="1200" b="1">
              <a:solidFill>
                <a:schemeClr val="tx1"/>
              </a:solidFill>
              <a:latin typeface="Corbel" panose="020B0503020204020204" pitchFamily="34" charset="0"/>
              <a:sym typeface="Corbel" panose="020B0503020204020204" pitchFamily="34" charset="0"/>
            </a:endParaRPr>
          </a:p>
        </p:txBody>
      </p:sp>
      <p:sp>
        <p:nvSpPr>
          <p:cNvPr id="52" name="TextBox 51">
            <a:extLst>
              <a:ext uri="{FF2B5EF4-FFF2-40B4-BE49-F238E27FC236}">
                <a16:creationId xmlns:a16="http://schemas.microsoft.com/office/drawing/2014/main" id="{8FC1C7FD-E0CF-40C5-B269-F434E1628298}"/>
              </a:ext>
            </a:extLst>
          </p:cNvPr>
          <p:cNvSpPr txBox="1"/>
          <p:nvPr/>
        </p:nvSpPr>
        <p:spPr>
          <a:xfrm>
            <a:off x="8221286" y="1988989"/>
            <a:ext cx="2276475" cy="49530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effectLst/>
                <a:uLnTx/>
                <a:uFillTx/>
                <a:latin typeface="Corbel" panose="020B0503020204020204" pitchFamily="34" charset="0"/>
                <a:ea typeface="+mn-ea"/>
                <a:cs typeface="+mn-cs"/>
              </a:rPr>
              <a:t>Split of Passengers that cancelled their </a:t>
            </a:r>
            <a:r>
              <a:rPr kumimoji="0" lang="en-US" sz="1200" b="1" i="0" u="sng" strike="noStrike" kern="1200" cap="none" spc="0" normalizeH="0" baseline="0" noProof="0" dirty="0" err="1">
                <a:ln>
                  <a:noFill/>
                </a:ln>
                <a:effectLst/>
                <a:uLnTx/>
                <a:uFillTx/>
                <a:latin typeface="Corbel" panose="020B0503020204020204" pitchFamily="34" charset="0"/>
                <a:ea typeface="+mn-ea"/>
                <a:cs typeface="+mn-cs"/>
              </a:rPr>
              <a:t>Boda</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request by End of Day (</a:t>
            </a:r>
            <a:r>
              <a:rPr kumimoji="0" lang="en-US" sz="1200" b="1" i="0" u="sng" strike="noStrike" kern="1200" cap="none" spc="0" normalizeH="0" baseline="0" noProof="0" dirty="0" err="1">
                <a:ln>
                  <a:noFill/>
                </a:ln>
                <a:effectLst/>
                <a:uLnTx/>
                <a:uFillTx/>
                <a:latin typeface="Corbel" panose="020B0503020204020204" pitchFamily="34" charset="0"/>
                <a:ea typeface="+mn-ea"/>
                <a:cs typeface="+mn-cs"/>
              </a:rPr>
              <a:t>EoD</a:t>
            </a:r>
            <a:r>
              <a:rPr kumimoji="0" lang="en-US" sz="1200" b="1" i="0" u="sng" strike="noStrike" kern="1200" cap="none" spc="0" normalizeH="0" baseline="0" noProof="0" dirty="0">
                <a:ln>
                  <a:noFill/>
                </a:ln>
                <a:effectLst/>
                <a:uLnTx/>
                <a:uFillTx/>
                <a:latin typeface="Corbel" panose="020B0503020204020204" pitchFamily="34" charset="0"/>
                <a:ea typeface="+mn-ea"/>
                <a:cs typeface="+mn-cs"/>
              </a:rPr>
              <a:t>)  reorder</a:t>
            </a:r>
            <a:endParaRPr kumimoji="0" lang="en-US" sz="1200" b="1" i="0" u="sng" strike="noStrike" kern="1200" cap="none" spc="0" normalizeH="0" baseline="30000" noProof="0" dirty="0">
              <a:ln>
                <a:noFill/>
              </a:ln>
              <a:effectLst/>
              <a:uLnTx/>
              <a:uFillTx/>
              <a:latin typeface="Corbel" panose="020B0503020204020204" pitchFamily="34" charset="0"/>
              <a:ea typeface="+mn-ea"/>
              <a:cs typeface="+mn-cs"/>
            </a:endParaRPr>
          </a:p>
        </p:txBody>
      </p:sp>
      <p:sp>
        <p:nvSpPr>
          <p:cNvPr id="121" name="Rectangle 120">
            <a:extLst>
              <a:ext uri="{FF2B5EF4-FFF2-40B4-BE49-F238E27FC236}">
                <a16:creationId xmlns:a16="http://schemas.microsoft.com/office/drawing/2014/main" id="{E17AA0DA-D69F-4EA3-B0B4-CA931B388695}"/>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2824235051"/>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286712482"/>
              </p:ext>
            </p:extLst>
          </p:nvPr>
        </p:nvGraphicFramePr>
        <p:xfrm>
          <a:off x="1324" y="1324"/>
          <a:ext cx="1323" cy="1323"/>
        </p:xfrm>
        <a:graphic>
          <a:graphicData uri="http://schemas.openxmlformats.org/presentationml/2006/ole">
            <mc:AlternateContent xmlns:mc="http://schemas.openxmlformats.org/markup-compatibility/2006">
              <mc:Choice xmlns:v="urn:schemas-microsoft-com:vml" Requires="v">
                <p:oleObj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324" y="1324"/>
                        <a:ext cx="1323" cy="1323"/>
                      </a:xfrm>
                      <a:prstGeom prst="rect">
                        <a:avLst/>
                      </a:prstGeom>
                    </p:spPr>
                  </p:pic>
                </p:oleObj>
              </mc:Fallback>
            </mc:AlternateContent>
          </a:graphicData>
        </a:graphic>
      </p:graphicFrame>
      <p:sp>
        <p:nvSpPr>
          <p:cNvPr id="3" name="Rectangle 2" hidden="1"/>
          <p:cNvSpPr/>
          <p:nvPr>
            <p:custDataLst>
              <p:tags r:id="rId2"/>
            </p:custDataLst>
          </p:nvPr>
        </p:nvSpPr>
        <p:spPr>
          <a:xfrm>
            <a:off x="0" y="0"/>
            <a:ext cx="132292" cy="13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sym typeface="Corbel" panose="020B0503020204020204" pitchFamily="34" charset="0"/>
            </a:endParaRPr>
          </a:p>
        </p:txBody>
      </p:sp>
      <p:sp>
        <p:nvSpPr>
          <p:cNvPr id="383" name="Rectangle 382"/>
          <p:cNvSpPr/>
          <p:nvPr/>
        </p:nvSpPr>
        <p:spPr>
          <a:xfrm>
            <a:off x="146570" y="139375"/>
            <a:ext cx="11898860" cy="502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6486E"/>
                </a:solidFill>
                <a:effectLst/>
                <a:uLnTx/>
                <a:uFillTx/>
                <a:latin typeface="Corbel" panose="020B0503020204020204" pitchFamily="34" charset="0"/>
                <a:ea typeface="+mn-ea"/>
                <a:cs typeface="+mn-cs"/>
              </a:rPr>
              <a:t>Performance of top 10 SafeBoda drivers by trip status</a:t>
            </a:r>
          </a:p>
        </p:txBody>
      </p:sp>
      <p:sp>
        <p:nvSpPr>
          <p:cNvPr id="391" name="Rectangle 390"/>
          <p:cNvSpPr/>
          <p:nvPr/>
        </p:nvSpPr>
        <p:spPr>
          <a:xfrm>
            <a:off x="2561436" y="1514905"/>
            <a:ext cx="8009727" cy="2603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Top 10 Drivers by trip completion rate</a:t>
            </a:r>
          </a:p>
        </p:txBody>
      </p:sp>
      <p:sp>
        <p:nvSpPr>
          <p:cNvPr id="392" name="Rectangle 391"/>
          <p:cNvSpPr/>
          <p:nvPr/>
        </p:nvSpPr>
        <p:spPr>
          <a:xfrm>
            <a:off x="509587" y="1536792"/>
            <a:ext cx="11360945" cy="23398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69" name="Rectangle 268">
            <a:extLst>
              <a:ext uri="{FF2B5EF4-FFF2-40B4-BE49-F238E27FC236}">
                <a16:creationId xmlns:a16="http://schemas.microsoft.com/office/drawing/2014/main" id="{C522B432-47BF-42DF-A9D0-919428BFD791}"/>
              </a:ext>
            </a:extLst>
          </p:cNvPr>
          <p:cNvSpPr/>
          <p:nvPr/>
        </p:nvSpPr>
        <p:spPr>
          <a:xfrm>
            <a:off x="2682875" y="4021793"/>
            <a:ext cx="8010369" cy="273050"/>
          </a:xfrm>
          <a:prstGeom prst="rect">
            <a:avLst/>
          </a:prstGeom>
          <a:gradFill flip="none" rotWithShape="1">
            <a:gsLst>
              <a:gs pos="0">
                <a:schemeClr val="bg1">
                  <a:tint val="66000"/>
                  <a:satMod val="160000"/>
                </a:schemeClr>
              </a:gs>
              <a:gs pos="50000">
                <a:schemeClr val="bg1">
                  <a:tint val="44500"/>
                  <a:satMod val="160000"/>
                </a:schemeClr>
              </a:gs>
              <a:gs pos="100000">
                <a:schemeClr val="bg1">
                  <a:tint val="23500"/>
                  <a:satMod val="160000"/>
                </a:schemeClr>
              </a:gs>
            </a:gsLst>
            <a:lin ang="2700000" scaled="1"/>
            <a:tileRect/>
          </a:gradFill>
          <a:ln w="25400" cap="flat" cmpd="sng" algn="ctr">
            <a:noFill/>
            <a:prstDash val="solid"/>
          </a:ln>
          <a:effectLst/>
        </p:spPr>
        <p:txBody>
          <a:bodyPr rtlCol="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4864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972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4592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19456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74320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29184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84048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389120" algn="l" defTabSz="109728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1121471"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effectLst/>
                <a:uLnTx/>
                <a:uFillTx/>
                <a:latin typeface="Corbel" panose="020B0503020204020204" pitchFamily="34" charset="0"/>
                <a:ea typeface="+mn-ea"/>
                <a:cs typeface="Arial" panose="020B0604020202020204" pitchFamily="34" charset="0"/>
              </a:rPr>
              <a:t>Top 10 Drivers by trip cancellation rate</a:t>
            </a:r>
          </a:p>
        </p:txBody>
      </p:sp>
      <p:sp>
        <p:nvSpPr>
          <p:cNvPr id="271" name="Rectangle 270">
            <a:extLst>
              <a:ext uri="{FF2B5EF4-FFF2-40B4-BE49-F238E27FC236}">
                <a16:creationId xmlns:a16="http://schemas.microsoft.com/office/drawing/2014/main" id="{525BF461-5FAE-42D3-A08C-EAACA1D23078}"/>
              </a:ext>
            </a:extLst>
          </p:cNvPr>
          <p:cNvSpPr/>
          <p:nvPr/>
        </p:nvSpPr>
        <p:spPr>
          <a:xfrm>
            <a:off x="519900" y="4035425"/>
            <a:ext cx="11360945" cy="2559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6486E"/>
              </a:solidFill>
              <a:effectLst/>
              <a:uLnTx/>
              <a:uFillTx/>
              <a:latin typeface="Gotham Medium"/>
              <a:ea typeface="+mn-ea"/>
              <a:cs typeface="+mn-cs"/>
            </a:endParaRPr>
          </a:p>
        </p:txBody>
      </p:sp>
      <p:sp>
        <p:nvSpPr>
          <p:cNvPr id="295" name="Rectangle 294" hidden="1">
            <a:extLst>
              <a:ext uri="{FF2B5EF4-FFF2-40B4-BE49-F238E27FC236}">
                <a16:creationId xmlns:a16="http://schemas.microsoft.com/office/drawing/2014/main" id="{8263F854-48B0-4C14-B46F-244E279FAF06}"/>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89" name="Rectangle 88" hidden="1">
            <a:extLst>
              <a:ext uri="{FF2B5EF4-FFF2-40B4-BE49-F238E27FC236}">
                <a16:creationId xmlns:a16="http://schemas.microsoft.com/office/drawing/2014/main" id="{4481727E-D5FE-406B-9DC8-5D65655C6B65}"/>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467" name="Rectangle 466" hidden="1">
            <a:extLst>
              <a:ext uri="{FF2B5EF4-FFF2-40B4-BE49-F238E27FC236}">
                <a16:creationId xmlns:a16="http://schemas.microsoft.com/office/drawing/2014/main" id="{12BEDB91-90A0-4FC4-A7BA-6B4FFED2486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527" name="TextBox 526">
            <a:extLst>
              <a:ext uri="{FF2B5EF4-FFF2-40B4-BE49-F238E27FC236}">
                <a16:creationId xmlns:a16="http://schemas.microsoft.com/office/drawing/2014/main" id="{9F183AE1-4362-485D-90C8-1106254EB595}"/>
              </a:ext>
            </a:extLst>
          </p:cNvPr>
          <p:cNvSpPr txBox="1"/>
          <p:nvPr/>
        </p:nvSpPr>
        <p:spPr>
          <a:xfrm>
            <a:off x="230761" y="687817"/>
            <a:ext cx="10249914" cy="717212"/>
          </a:xfrm>
          <a:prstGeom prst="rect">
            <a:avLst/>
          </a:prstGeom>
          <a:noFill/>
        </p:spPr>
        <p:txBody>
          <a:bodyPr wrap="square" lIns="0" tIns="0" rIns="0" bIns="0" rtlCol="0">
            <a:noAutofit/>
          </a:bodyPr>
          <a:lstStyle/>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50" dirty="0">
                <a:solidFill>
                  <a:srgbClr val="262626"/>
                </a:solidFill>
                <a:latin typeface="Corbel" panose="020B0503020204020204" pitchFamily="34" charset="0"/>
              </a:rPr>
              <a:t>In terms of efficiency, Driver with driver id </a:t>
            </a:r>
            <a:r>
              <a:rPr lang="en-US" sz="1250" b="1" dirty="0">
                <a:solidFill>
                  <a:srgbClr val="262626"/>
                </a:solidFill>
                <a:latin typeface="Corbel" panose="020B0503020204020204" pitchFamily="34" charset="0"/>
              </a:rPr>
              <a:t>791284</a:t>
            </a:r>
            <a:r>
              <a:rPr lang="en-US" sz="1250" dirty="0">
                <a:solidFill>
                  <a:srgbClr val="262626"/>
                </a:solidFill>
                <a:latin typeface="Corbel" panose="020B0503020204020204" pitchFamily="34" charset="0"/>
              </a:rPr>
              <a:t> had the highest trip completion rate of 96% while the Driver with driver id 169264 had the highest trip completed and also the highest cancellation rate amongst them</a:t>
            </a:r>
            <a:endParaRPr kumimoji="0" lang="en-US" sz="1250" i="0" u="none" strike="noStrike" kern="1200" cap="none" spc="0" normalizeH="0" baseline="0" noProof="0" dirty="0">
              <a:ln>
                <a:noFill/>
              </a:ln>
              <a:solidFill>
                <a:srgbClr val="262626"/>
              </a:solidFill>
              <a:effectLst/>
              <a:uLnTx/>
              <a:uFillTx/>
              <a:latin typeface="Corbel" panose="020B0503020204020204" pitchFamily="34" charset="0"/>
              <a:ea typeface="+mn-ea"/>
              <a:cs typeface="+mn-cs"/>
            </a:endParaRPr>
          </a:p>
          <a:p>
            <a:pPr marL="285739" marR="0" lvl="0" indent="-285739"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However, Driver with driver id </a:t>
            </a:r>
            <a:r>
              <a:rPr kumimoji="0" lang="en-US" sz="125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1046753</a:t>
            </a: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has the highest cancellation rate with ~79% with </a:t>
            </a:r>
            <a:r>
              <a:rPr kumimoji="0" lang="en-US" sz="125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453404</a:t>
            </a: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and </a:t>
            </a:r>
            <a:r>
              <a:rPr kumimoji="0" lang="en-US" sz="1250" b="1"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863588</a:t>
            </a:r>
            <a:r>
              <a:rPr kumimoji="0" lang="en-US" sz="1250" b="0" i="0" u="none" strike="noStrike" kern="1200" cap="none" spc="0" normalizeH="0" baseline="0" noProof="0" dirty="0">
                <a:ln>
                  <a:noFill/>
                </a:ln>
                <a:solidFill>
                  <a:srgbClr val="262626"/>
                </a:solidFill>
                <a:effectLst/>
                <a:uLnTx/>
                <a:uFillTx/>
                <a:latin typeface="Corbel" panose="020B0503020204020204" pitchFamily="34" charset="0"/>
                <a:ea typeface="+mn-ea"/>
                <a:cs typeface="+mn-cs"/>
              </a:rPr>
              <a:t> joining the pack with 65% and 59% cancellation rate respectively</a:t>
            </a:r>
            <a:endParaRPr kumimoji="0" lang="en-US" sz="1250" b="0" i="0" u="none" strike="noStrike" kern="1200" cap="none" spc="0" normalizeH="0" baseline="0" noProof="0" dirty="0">
              <a:ln>
                <a:noFill/>
              </a:ln>
              <a:solidFill>
                <a:srgbClr val="06486E"/>
              </a:solidFill>
              <a:effectLst/>
              <a:uLnTx/>
              <a:uFillTx/>
              <a:latin typeface="Corbel" panose="020B0503020204020204" pitchFamily="34" charset="0"/>
              <a:ea typeface="+mn-ea"/>
              <a:cs typeface="+mn-cs"/>
            </a:endParaRPr>
          </a:p>
        </p:txBody>
      </p:sp>
      <p:sp>
        <p:nvSpPr>
          <p:cNvPr id="75" name="Rectangle 74" hidden="1">
            <a:extLst>
              <a:ext uri="{FF2B5EF4-FFF2-40B4-BE49-F238E27FC236}">
                <a16:creationId xmlns:a16="http://schemas.microsoft.com/office/drawing/2014/main" id="{513080B8-A83A-42EB-820E-0273AB0EDF1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67" b="0"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sp>
        <p:nvSpPr>
          <p:cNvPr id="220" name="Rectangle 219" hidden="1">
            <a:extLst>
              <a:ext uri="{FF2B5EF4-FFF2-40B4-BE49-F238E27FC236}">
                <a16:creationId xmlns:a16="http://schemas.microsoft.com/office/drawing/2014/main" id="{F1FF5C24-961D-4851-81DB-DB8D89CA6ADF}"/>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orbel" panose="020B0503020204020204" pitchFamily="34" charset="0"/>
              <a:ea typeface="+mn-ea"/>
              <a:cs typeface="+mn-cs"/>
            </a:endParaRPr>
          </a:p>
        </p:txBody>
      </p:sp>
      <p:graphicFrame>
        <p:nvGraphicFramePr>
          <p:cNvPr id="192" name="Chart 191">
            <a:extLst>
              <a:ext uri="{FF2B5EF4-FFF2-40B4-BE49-F238E27FC236}">
                <a16:creationId xmlns:a16="http://schemas.microsoft.com/office/drawing/2014/main" id="{13ECB887-3B75-4796-9E72-CBE5E949625E}"/>
              </a:ext>
            </a:extLst>
          </p:cNvPr>
          <p:cNvGraphicFramePr/>
          <p:nvPr>
            <p:custDataLst>
              <p:tags r:id="rId3"/>
            </p:custDataLst>
            <p:extLst>
              <p:ext uri="{D42A27DB-BD31-4B8C-83A1-F6EECF244321}">
                <p14:modId xmlns:p14="http://schemas.microsoft.com/office/powerpoint/2010/main" val="4099195389"/>
              </p:ext>
            </p:extLst>
          </p:nvPr>
        </p:nvGraphicFramePr>
        <p:xfrm>
          <a:off x="436563" y="4130675"/>
          <a:ext cx="11530012" cy="2259013"/>
        </p:xfrm>
        <a:graphic>
          <a:graphicData uri="http://schemas.openxmlformats.org/drawingml/2006/chart">
            <c:chart xmlns:c="http://schemas.openxmlformats.org/drawingml/2006/chart" xmlns:r="http://schemas.openxmlformats.org/officeDocument/2006/relationships" r:id="rId73"/>
          </a:graphicData>
        </a:graphic>
      </p:graphicFrame>
      <p:sp>
        <p:nvSpPr>
          <p:cNvPr id="149" name="Rectangle 148">
            <a:extLst>
              <a:ext uri="{FF2B5EF4-FFF2-40B4-BE49-F238E27FC236}">
                <a16:creationId xmlns:a16="http://schemas.microsoft.com/office/drawing/2014/main" id="{CEF942B7-7AE9-47B6-9006-11AD42503476}"/>
              </a:ext>
            </a:extLst>
          </p:cNvPr>
          <p:cNvSpPr/>
          <p:nvPr>
            <p:custDataLst>
              <p:tags r:id="rId4"/>
            </p:custDataLst>
          </p:nvPr>
        </p:nvSpPr>
        <p:spPr bwMode="auto">
          <a:xfrm>
            <a:off x="1924050" y="6357938"/>
            <a:ext cx="601663"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B95B8184-5C5E-476B-B3C3-B040B9A08A7C}" type="datetime'''''10''''3''''6''''''''''''''''584'''''''''''''''''''''">
              <a:rPr lang="en-US" altLang="en-US" sz="1200" smtClean="0">
                <a:solidFill>
                  <a:srgbClr val="262626"/>
                </a:solidFill>
              </a:rPr>
              <a:pPr lvl="0" algn="ctr">
                <a:spcBef>
                  <a:spcPct val="0"/>
                </a:spcBef>
                <a:spcAft>
                  <a:spcPct val="0"/>
                </a:spcAft>
              </a:pPr>
              <a:t>1036584</a:t>
            </a:fld>
            <a:endParaRPr kumimoji="0" lang="en-US" sz="1200" b="0" i="0" strike="noStrike" kern="1200" cap="none" spc="0" normalizeH="0" baseline="0" noProof="0">
              <a:ln>
                <a:noFill/>
              </a:ln>
              <a:solidFill>
                <a:srgbClr val="262626"/>
              </a:solidFill>
              <a:effectLst/>
              <a:uLnTx/>
              <a:uFillTx/>
            </a:endParaRPr>
          </a:p>
        </p:txBody>
      </p:sp>
      <p:sp>
        <p:nvSpPr>
          <p:cNvPr id="37" name="Rectangle 36">
            <a:extLst>
              <a:ext uri="{FF2B5EF4-FFF2-40B4-BE49-F238E27FC236}">
                <a16:creationId xmlns:a16="http://schemas.microsoft.com/office/drawing/2014/main" id="{ABAC92FF-00ED-41B8-96AE-FD4C84A34BE5}"/>
              </a:ext>
            </a:extLst>
          </p:cNvPr>
          <p:cNvSpPr/>
          <p:nvPr>
            <p:custDataLst>
              <p:tags r:id="rId5"/>
            </p:custDataLst>
          </p:nvPr>
        </p:nvSpPr>
        <p:spPr bwMode="auto">
          <a:xfrm>
            <a:off x="787400" y="6357938"/>
            <a:ext cx="601663"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543AA418-9C25-4AC7-805D-0A4B5DB6988C}" type="datetime'''''10''''''''''''''''''''46''75''''''3'''''''''''''''">
              <a:rPr lang="en-US" altLang="en-US" sz="1200" smtClean="0">
                <a:solidFill>
                  <a:srgbClr val="262626"/>
                </a:solidFill>
              </a:rPr>
              <a:pPr lvl="0" algn="ctr">
                <a:spcBef>
                  <a:spcPct val="0"/>
                </a:spcBef>
                <a:spcAft>
                  <a:spcPct val="0"/>
                </a:spcAft>
              </a:pPr>
              <a:t>1046753</a:t>
            </a:fld>
            <a:endParaRPr kumimoji="0" lang="en-US" sz="1200" b="0" i="0" strike="noStrike" kern="1200" cap="none" spc="0" normalizeH="0" baseline="0" noProof="0" dirty="0">
              <a:ln>
                <a:noFill/>
              </a:ln>
              <a:solidFill>
                <a:srgbClr val="262626"/>
              </a:solidFill>
              <a:effectLst/>
              <a:uLnTx/>
              <a:uFillTx/>
            </a:endParaRPr>
          </a:p>
        </p:txBody>
      </p:sp>
      <p:sp>
        <p:nvSpPr>
          <p:cNvPr id="453" name="Rectangle 452">
            <a:extLst>
              <a:ext uri="{FF2B5EF4-FFF2-40B4-BE49-F238E27FC236}">
                <a16:creationId xmlns:a16="http://schemas.microsoft.com/office/drawing/2014/main" id="{1F13ED5A-4C64-4F47-835E-E3E74057139E}"/>
              </a:ext>
            </a:extLst>
          </p:cNvPr>
          <p:cNvSpPr/>
          <p:nvPr>
            <p:custDataLst>
              <p:tags r:id="rId6"/>
            </p:custDataLst>
          </p:nvPr>
        </p:nvSpPr>
        <p:spPr bwMode="gray">
          <a:xfrm>
            <a:off x="717550" y="5894388"/>
            <a:ext cx="3349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6E89C89C-A85F-4F6E-A9B3-6BF9A7EB68D0}" type="datetime'''''''''''''''''''''10'''''''''''''''''''''''''''''''''''''''">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10</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8EC1179F-9BE7-4FD9-A2BF-DBA61BCE45C7}" type="datetime'''''''''''2''''''''''''''''''1''''''''''%'''''''''">
              <a:rPr lang="en-US" altLang="en-US" sz="1000" smtClean="0">
                <a:solidFill>
                  <a:srgbClr val="FFFFFF"/>
                </a:solidFill>
                <a:latin typeface="Corbel" panose="020B0503020204020204" pitchFamily="34" charset="0"/>
                <a:sym typeface="Corbel" panose="020B0503020204020204" pitchFamily="34" charset="0"/>
              </a:rPr>
              <a:pPr/>
              <a:t>21%</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54" name="Rectangle 453">
            <a:extLst>
              <a:ext uri="{FF2B5EF4-FFF2-40B4-BE49-F238E27FC236}">
                <a16:creationId xmlns:a16="http://schemas.microsoft.com/office/drawing/2014/main" id="{F0849E92-75AF-432A-838F-AB7FEDE75238}"/>
              </a:ext>
            </a:extLst>
          </p:cNvPr>
          <p:cNvSpPr/>
          <p:nvPr>
            <p:custDataLst>
              <p:tags r:id="rId7"/>
            </p:custDataLst>
          </p:nvPr>
        </p:nvSpPr>
        <p:spPr bwMode="gray">
          <a:xfrm>
            <a:off x="1123950" y="5122863"/>
            <a:ext cx="33337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C2B53A3-10C3-4083-A7BC-8CC0631B9C10}" type="datetime'38'''''''">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38</a:t>
            </a:fld>
            <a:b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08EB9D52-7784-4D0C-A573-BC3BF05CF9E0}" type="datetime'''''''''''''''''''''''''''''''''7''''9''''''''''%'">
              <a:rPr lang="en-US" altLang="en-US" sz="1000" smtClean="0">
                <a:solidFill>
                  <a:srgbClr val="FFFFFF"/>
                </a:solidFill>
                <a:latin typeface="Corbel" panose="020B0503020204020204" pitchFamily="34" charset="0"/>
                <a:sym typeface="Corbel" panose="020B0503020204020204" pitchFamily="34" charset="0"/>
              </a:rPr>
              <a:pPr/>
              <a:t>79%</a:t>
            </a:fld>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55" name="Rectangle 454">
            <a:extLst>
              <a:ext uri="{FF2B5EF4-FFF2-40B4-BE49-F238E27FC236}">
                <a16:creationId xmlns:a16="http://schemas.microsoft.com/office/drawing/2014/main" id="{B329A991-0A18-4AF5-96D4-A4910FFEFC56}"/>
              </a:ext>
            </a:extLst>
          </p:cNvPr>
          <p:cNvSpPr/>
          <p:nvPr>
            <p:custDataLst>
              <p:tags r:id="rId8"/>
            </p:custDataLst>
          </p:nvPr>
        </p:nvSpPr>
        <p:spPr bwMode="gray">
          <a:xfrm>
            <a:off x="1852613" y="5233988"/>
            <a:ext cx="3381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D39B4420-F62C-4F5B-BC5F-38F2A4929111}" type="datetime'''''3''''''''''''''4'''''''''''''''''''''''''">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34</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E01995D9-DC56-4896-9090-46FC2BD3576B}" type="datetime'''''''''''''''''''''''''''''58''''''%'''''''''''''''''">
              <a:rPr lang="en-US" altLang="en-US" sz="1000" smtClean="0">
                <a:solidFill>
                  <a:srgbClr val="FFFFFF"/>
                </a:solidFill>
                <a:latin typeface="Corbel" panose="020B0503020204020204" pitchFamily="34" charset="0"/>
                <a:sym typeface="Corbel" panose="020B0503020204020204" pitchFamily="34" charset="0"/>
              </a:rPr>
              <a:pPr/>
              <a:t>58%</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57" name="Rectangle 456">
            <a:extLst>
              <a:ext uri="{FF2B5EF4-FFF2-40B4-BE49-F238E27FC236}">
                <a16:creationId xmlns:a16="http://schemas.microsoft.com/office/drawing/2014/main" id="{54DB8127-985A-4DDA-858D-38F3F0FEB2D7}"/>
              </a:ext>
            </a:extLst>
          </p:cNvPr>
          <p:cNvSpPr/>
          <p:nvPr>
            <p:custDataLst>
              <p:tags r:id="rId9"/>
            </p:custDataLst>
          </p:nvPr>
        </p:nvSpPr>
        <p:spPr bwMode="gray">
          <a:xfrm>
            <a:off x="2989263" y="5233988"/>
            <a:ext cx="3381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1F38831E-E545-4D3E-9F0B-9F1C2105183B}" type="datetime'''''''''''3''''''''''''''''4'''''''''''''">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34</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E5077270-0765-42E6-AE7B-A28A480B6B5F}" type="datetime'5''''''''''''''''''''''''''''''''''''8''''''''''''%'''''''''">
              <a:rPr lang="en-US" altLang="en-US" sz="1000" smtClean="0">
                <a:solidFill>
                  <a:srgbClr val="FFFFFF"/>
                </a:solidFill>
                <a:latin typeface="Corbel" panose="020B0503020204020204" pitchFamily="34" charset="0"/>
                <a:sym typeface="Corbel" panose="020B0503020204020204" pitchFamily="34" charset="0"/>
              </a:rPr>
              <a:pPr/>
              <a:t>58%</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56" name="Rectangle 455">
            <a:extLst>
              <a:ext uri="{FF2B5EF4-FFF2-40B4-BE49-F238E27FC236}">
                <a16:creationId xmlns:a16="http://schemas.microsoft.com/office/drawing/2014/main" id="{64BB1F33-03CD-417E-8C71-87A1E3201FD9}"/>
              </a:ext>
            </a:extLst>
          </p:cNvPr>
          <p:cNvSpPr/>
          <p:nvPr>
            <p:custDataLst>
              <p:tags r:id="rId10"/>
            </p:custDataLst>
          </p:nvPr>
        </p:nvSpPr>
        <p:spPr bwMode="gray">
          <a:xfrm>
            <a:off x="2255838" y="5481638"/>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763E1623-BA44-493D-ABC2-9390CCB590A7}" type="datetime'''''''''''''''''''''''''''2''''5'''''''''''''''">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25</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7653FDB7-508B-4B11-BD3E-1B9745585E46}" type="datetime'''''''''''''''''''''4''''''''''''''2''%'">
              <a:rPr lang="en-US" altLang="en-US" sz="1000" smtClean="0">
                <a:solidFill>
                  <a:srgbClr val="FFFFFF"/>
                </a:solidFill>
                <a:latin typeface="Corbel" panose="020B0503020204020204" pitchFamily="34" charset="0"/>
                <a:sym typeface="Corbel" panose="020B0503020204020204" pitchFamily="34" charset="0"/>
              </a:rPr>
              <a:pPr/>
              <a:t>42%</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55" name="Rectangle 154">
            <a:extLst>
              <a:ext uri="{FF2B5EF4-FFF2-40B4-BE49-F238E27FC236}">
                <a16:creationId xmlns:a16="http://schemas.microsoft.com/office/drawing/2014/main" id="{956B6CFE-D502-4020-85A7-9EE083BD21D8}"/>
              </a:ext>
            </a:extLst>
          </p:cNvPr>
          <p:cNvSpPr/>
          <p:nvPr>
            <p:custDataLst>
              <p:tags r:id="rId11"/>
            </p:custDataLst>
          </p:nvPr>
        </p:nvSpPr>
        <p:spPr bwMode="auto">
          <a:xfrm>
            <a:off x="4281488" y="6357938"/>
            <a:ext cx="43338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9F90209E-9C3C-4A45-BB83-AD867AE87704}" type="datetime'''''''''''''''''''4''''''''''3''''''''''8''2''1'''''''''''''">
              <a:rPr lang="en-US" altLang="en-US" sz="1200" smtClean="0">
                <a:solidFill>
                  <a:srgbClr val="262626"/>
                </a:solidFill>
              </a:rPr>
              <a:pPr lvl="0" algn="ctr">
                <a:spcBef>
                  <a:spcPct val="0"/>
                </a:spcBef>
                <a:spcAft>
                  <a:spcPct val="0"/>
                </a:spcAft>
              </a:pPr>
              <a:t>43821</a:t>
            </a:fld>
            <a:endParaRPr kumimoji="0" lang="en-US" sz="1200" b="0" i="0" strike="noStrike" kern="1200" cap="none" spc="0" normalizeH="0" baseline="0" noProof="0">
              <a:ln>
                <a:noFill/>
              </a:ln>
              <a:solidFill>
                <a:srgbClr val="262626"/>
              </a:solidFill>
              <a:effectLst/>
              <a:uLnTx/>
              <a:uFillTx/>
            </a:endParaRPr>
          </a:p>
        </p:txBody>
      </p:sp>
      <p:sp>
        <p:nvSpPr>
          <p:cNvPr id="458" name="Rectangle 457">
            <a:extLst>
              <a:ext uri="{FF2B5EF4-FFF2-40B4-BE49-F238E27FC236}">
                <a16:creationId xmlns:a16="http://schemas.microsoft.com/office/drawing/2014/main" id="{8BDBD4C4-9F4F-4ECD-9D2E-A4A1431EDB3E}"/>
              </a:ext>
            </a:extLst>
          </p:cNvPr>
          <p:cNvSpPr/>
          <p:nvPr>
            <p:custDataLst>
              <p:tags r:id="rId12"/>
            </p:custDataLst>
          </p:nvPr>
        </p:nvSpPr>
        <p:spPr bwMode="gray">
          <a:xfrm>
            <a:off x="3392488" y="5481638"/>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A1A3EEB2-8B17-4BF1-9817-40A08319510B}" type="datetime'2''''''''''''''''5'''">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25</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48B7950D-6F9F-49C1-9FBB-8AE81B99B9F1}" type="datetime'''''''''''''''''''''''''42''''''''''''''''''''''''''''%'''''''">
              <a:rPr lang="en-US" altLang="en-US" sz="1000" smtClean="0">
                <a:solidFill>
                  <a:srgbClr val="FFFFFF"/>
                </a:solidFill>
                <a:latin typeface="Corbel" panose="020B0503020204020204" pitchFamily="34" charset="0"/>
                <a:sym typeface="Corbel" panose="020B0503020204020204" pitchFamily="34" charset="0"/>
              </a:rPr>
              <a:pPr/>
              <a:t>42%</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53" name="Rectangle 152">
            <a:extLst>
              <a:ext uri="{FF2B5EF4-FFF2-40B4-BE49-F238E27FC236}">
                <a16:creationId xmlns:a16="http://schemas.microsoft.com/office/drawing/2014/main" id="{E7D21741-B5D4-4AB6-ABDD-8E99B57AF928}"/>
              </a:ext>
            </a:extLst>
          </p:cNvPr>
          <p:cNvSpPr/>
          <p:nvPr>
            <p:custDataLst>
              <p:tags r:id="rId13"/>
            </p:custDataLst>
          </p:nvPr>
        </p:nvSpPr>
        <p:spPr bwMode="auto">
          <a:xfrm>
            <a:off x="3101976" y="63579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1A07E885-F534-4222-A7E6-727921CACD23}" type="datetime'''''''''''''''''''7''4''7''''7''''''''''''''82'''">
              <a:rPr lang="en-US" altLang="en-US" sz="1200" smtClean="0">
                <a:solidFill>
                  <a:srgbClr val="262626"/>
                </a:solidFill>
              </a:rPr>
              <a:pPr lvl="0" algn="ctr">
                <a:spcBef>
                  <a:spcPct val="0"/>
                </a:spcBef>
                <a:spcAft>
                  <a:spcPct val="0"/>
                </a:spcAft>
              </a:pPr>
              <a:t>747782</a:t>
            </a:fld>
            <a:endParaRPr kumimoji="0" lang="en-US" sz="1200" b="0" i="0" strike="noStrike" kern="1200" cap="none" spc="0" normalizeH="0" baseline="0" noProof="0">
              <a:ln>
                <a:noFill/>
              </a:ln>
              <a:solidFill>
                <a:srgbClr val="262626"/>
              </a:solidFill>
              <a:effectLst/>
              <a:uLnTx/>
              <a:uFillTx/>
            </a:endParaRPr>
          </a:p>
        </p:txBody>
      </p:sp>
      <p:sp>
        <p:nvSpPr>
          <p:cNvPr id="459" name="Rectangle 458">
            <a:extLst>
              <a:ext uri="{FF2B5EF4-FFF2-40B4-BE49-F238E27FC236}">
                <a16:creationId xmlns:a16="http://schemas.microsoft.com/office/drawing/2014/main" id="{1877C4B4-A773-4CBB-94A5-5A70BD149EF9}"/>
              </a:ext>
            </a:extLst>
          </p:cNvPr>
          <p:cNvSpPr/>
          <p:nvPr>
            <p:custDataLst>
              <p:tags r:id="rId14"/>
            </p:custDataLst>
          </p:nvPr>
        </p:nvSpPr>
        <p:spPr bwMode="gray">
          <a:xfrm>
            <a:off x="4122738" y="5151438"/>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98A821C-F39A-4EF4-BFB5-FBA83E08B944}" type="datetime'''''''''''''''3''''''''''''''''7'''''">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37</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3D8DB2E2-0A3B-453A-8D80-426269E6D3EE}" type="datetime'''''''''''''''''''''''''''''6''0''''''''''''''''''%'''''''''''">
              <a:rPr lang="en-US" altLang="en-US" sz="1000" smtClean="0">
                <a:solidFill>
                  <a:srgbClr val="FFFFFF"/>
                </a:solidFill>
                <a:latin typeface="Corbel" panose="020B0503020204020204" pitchFamily="34" charset="0"/>
                <a:sym typeface="Corbel" panose="020B0503020204020204" pitchFamily="34" charset="0"/>
              </a:rPr>
              <a:pPr/>
              <a:t>60%</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60" name="Rectangle 459">
            <a:extLst>
              <a:ext uri="{FF2B5EF4-FFF2-40B4-BE49-F238E27FC236}">
                <a16:creationId xmlns:a16="http://schemas.microsoft.com/office/drawing/2014/main" id="{A54D081A-D2E9-4843-A43C-32A37E7F78C2}"/>
              </a:ext>
            </a:extLst>
          </p:cNvPr>
          <p:cNvSpPr/>
          <p:nvPr>
            <p:custDataLst>
              <p:tags r:id="rId15"/>
            </p:custDataLst>
          </p:nvPr>
        </p:nvSpPr>
        <p:spPr bwMode="gray">
          <a:xfrm>
            <a:off x="4529138" y="5481638"/>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A3764670-B5D2-4B1F-9480-1DCF26F5CE07}" type="datetime'''''2''''''''''''''''''''''''''''''''5'''''''">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25</a:t>
            </a:fld>
            <a:b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DD9063E6-FFA0-470C-83D5-26FA04FE9923}" type="datetime'''''''''''''''''''''''''''''''''''''''''''''''4''0''%'''''''''">
              <a:rPr lang="en-US" altLang="en-US" sz="1000" smtClean="0">
                <a:solidFill>
                  <a:srgbClr val="FFFFFF"/>
                </a:solidFill>
                <a:latin typeface="Corbel" panose="020B0503020204020204" pitchFamily="34" charset="0"/>
                <a:sym typeface="Corbel" panose="020B0503020204020204" pitchFamily="34" charset="0"/>
              </a:rPr>
              <a:pPr/>
              <a:t>40%</a:t>
            </a:fld>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61" name="Rectangle 460">
            <a:extLst>
              <a:ext uri="{FF2B5EF4-FFF2-40B4-BE49-F238E27FC236}">
                <a16:creationId xmlns:a16="http://schemas.microsoft.com/office/drawing/2014/main" id="{9B2C4399-8920-41E3-B8EE-44E55BBBF824}"/>
              </a:ext>
            </a:extLst>
          </p:cNvPr>
          <p:cNvSpPr/>
          <p:nvPr>
            <p:custDataLst>
              <p:tags r:id="rId16"/>
            </p:custDataLst>
          </p:nvPr>
        </p:nvSpPr>
        <p:spPr bwMode="gray">
          <a:xfrm>
            <a:off x="5264150" y="5702300"/>
            <a:ext cx="3349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27D777B1-F8DD-4975-9EEB-EBE7AF2EA73A}" type="datetime'1''''7'''''''''''''''''''">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17</a:t>
            </a:fld>
            <a:b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FB8D3150-7DCB-4816-A965-DE100DE9EDF4}" type="datetime'''''''''''''''''''''''''''4''1''''''%'''''''''''''''''''''''''">
              <a:rPr lang="en-US" altLang="en-US" sz="1000" smtClean="0">
                <a:solidFill>
                  <a:srgbClr val="FFFFFF"/>
                </a:solidFill>
                <a:latin typeface="Corbel" panose="020B0503020204020204" pitchFamily="34" charset="0"/>
                <a:sym typeface="Corbel" panose="020B0503020204020204" pitchFamily="34" charset="0"/>
              </a:rPr>
              <a:pPr/>
              <a:t>41%</a:t>
            </a:fld>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462" name="Rectangle 461">
            <a:extLst>
              <a:ext uri="{FF2B5EF4-FFF2-40B4-BE49-F238E27FC236}">
                <a16:creationId xmlns:a16="http://schemas.microsoft.com/office/drawing/2014/main" id="{110B71FE-634D-4B39-8876-F22D2F853B9F}"/>
              </a:ext>
            </a:extLst>
          </p:cNvPr>
          <p:cNvSpPr/>
          <p:nvPr>
            <p:custDataLst>
              <p:tags r:id="rId17"/>
            </p:custDataLst>
          </p:nvPr>
        </p:nvSpPr>
        <p:spPr bwMode="gray">
          <a:xfrm>
            <a:off x="5667375" y="5508625"/>
            <a:ext cx="33972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76A89C5-991F-424A-8913-1E81C9C48567}" type="datetime'''''''''''''''''''''''''''''''''''''''24'''''''''''''">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24</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1E54ECC8-40D4-4D24-B58D-22A98CEB4C65}" type="datetime'5''''''''''''''''''''''''''''''''9''''''''''''''''%'''">
              <a:rPr lang="en-US" altLang="en-US" sz="1000" smtClean="0">
                <a:solidFill>
                  <a:srgbClr val="FFFFFF"/>
                </a:solidFill>
                <a:latin typeface="Corbel" panose="020B0503020204020204" pitchFamily="34" charset="0"/>
                <a:sym typeface="Corbel" panose="020B0503020204020204" pitchFamily="34" charset="0"/>
              </a:rPr>
              <a:pPr/>
              <a:t>59%</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28" name="Rectangle 127">
            <a:extLst>
              <a:ext uri="{FF2B5EF4-FFF2-40B4-BE49-F238E27FC236}">
                <a16:creationId xmlns:a16="http://schemas.microsoft.com/office/drawing/2014/main" id="{E85108AB-3151-404B-9813-A2B820FD5908}"/>
              </a:ext>
            </a:extLst>
          </p:cNvPr>
          <p:cNvSpPr/>
          <p:nvPr>
            <p:custDataLst>
              <p:tags r:id="rId18"/>
            </p:custDataLst>
          </p:nvPr>
        </p:nvSpPr>
        <p:spPr bwMode="auto">
          <a:xfrm>
            <a:off x="8826500" y="6357938"/>
            <a:ext cx="43338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7221BE6F-6530-4448-9116-FB65D591FDDE}" type="datetime'''''''''''''''3''''''''''''''''''''''''''''''''37''8''5'''''''">
              <a:rPr lang="en-US" altLang="en-US" sz="1200" smtClean="0">
                <a:solidFill>
                  <a:srgbClr val="262626"/>
                </a:solidFill>
              </a:rPr>
              <a:pPr/>
              <a:t>33785</a:t>
            </a:fld>
            <a:endParaRPr kumimoji="0" lang="en-US" sz="1200" b="0" i="0" strike="noStrike" kern="1200" cap="none" spc="0" normalizeH="0" baseline="0" noProof="0">
              <a:ln>
                <a:noFill/>
              </a:ln>
              <a:solidFill>
                <a:srgbClr val="262626"/>
              </a:solidFill>
              <a:effectLst/>
              <a:uLnTx/>
              <a:uFillTx/>
            </a:endParaRPr>
          </a:p>
        </p:txBody>
      </p:sp>
      <p:sp>
        <p:nvSpPr>
          <p:cNvPr id="159" name="Rectangle 158">
            <a:extLst>
              <a:ext uri="{FF2B5EF4-FFF2-40B4-BE49-F238E27FC236}">
                <a16:creationId xmlns:a16="http://schemas.microsoft.com/office/drawing/2014/main" id="{9047E4E6-DE35-4D55-A0BE-2073D627AD33}"/>
              </a:ext>
            </a:extLst>
          </p:cNvPr>
          <p:cNvSpPr/>
          <p:nvPr>
            <p:custDataLst>
              <p:tags r:id="rId19"/>
            </p:custDataLst>
          </p:nvPr>
        </p:nvSpPr>
        <p:spPr bwMode="auto">
          <a:xfrm>
            <a:off x="5375276" y="63579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F387AD54-9D7B-4F15-B2A0-1D3FF2F13664}" type="datetime'8''''''''''''''''''''''''''''''''63''''''''''588'''''''''''''">
              <a:rPr lang="en-US" altLang="en-US" sz="1200" smtClean="0">
                <a:solidFill>
                  <a:srgbClr val="262626"/>
                </a:solidFill>
              </a:rPr>
              <a:pPr lvl="0" algn="ctr">
                <a:spcBef>
                  <a:spcPct val="0"/>
                </a:spcBef>
                <a:spcAft>
                  <a:spcPct val="0"/>
                </a:spcAft>
              </a:pPr>
              <a:t>863588</a:t>
            </a:fld>
            <a:endParaRPr kumimoji="0" lang="en-US" sz="1200" b="0" i="0" strike="noStrike" kern="1200" cap="none" spc="0" normalizeH="0" baseline="0" noProof="0">
              <a:ln>
                <a:noFill/>
              </a:ln>
              <a:solidFill>
                <a:srgbClr val="262626"/>
              </a:solidFill>
              <a:effectLst/>
              <a:uLnTx/>
              <a:uFillTx/>
            </a:endParaRPr>
          </a:p>
        </p:txBody>
      </p:sp>
      <p:sp>
        <p:nvSpPr>
          <p:cNvPr id="138" name="Rectangle 137">
            <a:extLst>
              <a:ext uri="{FF2B5EF4-FFF2-40B4-BE49-F238E27FC236}">
                <a16:creationId xmlns:a16="http://schemas.microsoft.com/office/drawing/2014/main" id="{F211FF51-9995-4CB3-B521-63886EAAEEC2}"/>
              </a:ext>
            </a:extLst>
          </p:cNvPr>
          <p:cNvSpPr/>
          <p:nvPr>
            <p:custDataLst>
              <p:tags r:id="rId20"/>
            </p:custDataLst>
          </p:nvPr>
        </p:nvSpPr>
        <p:spPr bwMode="gray">
          <a:xfrm>
            <a:off x="10941050" y="5178425"/>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F4D3C8BD-6E79-4FA1-94D4-4A4E2704276B}" type="datetime'''''''''3''''''''6'''''''''''''''''''''''''''''''''''''''">
              <a:rPr lang="en-US" altLang="en-US" sz="1000" smtClean="0">
                <a:solidFill>
                  <a:srgbClr val="FFFFFF"/>
                </a:solidFill>
                <a:latin typeface="Corbel" panose="020B0503020204020204" pitchFamily="34" charset="0"/>
                <a:sym typeface="Corbel" panose="020B0503020204020204" pitchFamily="34" charset="0"/>
              </a:rPr>
              <a:pPr/>
              <a:t>36</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DDBA7B32-6B8C-4E29-B170-0CE1F886B857}" type="datetime'6''''''''''''2''''''''''''''''''''''''''''''''%'">
              <a:rPr lang="en-US" altLang="en-US" sz="1000" smtClean="0">
                <a:solidFill>
                  <a:srgbClr val="FFFFFF"/>
                </a:solidFill>
                <a:latin typeface="Corbel" panose="020B0503020204020204" pitchFamily="34" charset="0"/>
                <a:sym typeface="Corbel" panose="020B0503020204020204" pitchFamily="34" charset="0"/>
              </a:rPr>
              <a:pPr/>
              <a:t>62%</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463" name="Rectangle 462">
            <a:extLst>
              <a:ext uri="{FF2B5EF4-FFF2-40B4-BE49-F238E27FC236}">
                <a16:creationId xmlns:a16="http://schemas.microsoft.com/office/drawing/2014/main" id="{8598B6A0-9D27-4F91-8ED3-6456E4DDCC99}"/>
              </a:ext>
            </a:extLst>
          </p:cNvPr>
          <p:cNvSpPr/>
          <p:nvPr>
            <p:custDataLst>
              <p:tags r:id="rId21"/>
            </p:custDataLst>
          </p:nvPr>
        </p:nvSpPr>
        <p:spPr bwMode="gray">
          <a:xfrm>
            <a:off x="6402388" y="5838825"/>
            <a:ext cx="3302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2E963E68-07C5-4E9E-8258-A7DB22C2387E}" type="datetime'''''''''''''''''''''''''''''''''12'''">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12</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1780973C-F2D2-456B-84D9-47E783CE1D2D}" type="datetime'''''''''''35''''''''''%'''''''''">
              <a:rPr lang="en-US" altLang="en-US" sz="1000" smtClean="0">
                <a:solidFill>
                  <a:srgbClr val="FFFFFF"/>
                </a:solidFill>
                <a:latin typeface="Corbel" panose="020B0503020204020204" pitchFamily="34" charset="0"/>
                <a:sym typeface="Corbel" panose="020B0503020204020204" pitchFamily="34" charset="0"/>
              </a:rPr>
              <a:pPr/>
              <a:t>35%</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464" name="Rectangle 463">
            <a:extLst>
              <a:ext uri="{FF2B5EF4-FFF2-40B4-BE49-F238E27FC236}">
                <a16:creationId xmlns:a16="http://schemas.microsoft.com/office/drawing/2014/main" id="{212E29EF-D540-478F-A497-A38397E68DD4}"/>
              </a:ext>
            </a:extLst>
          </p:cNvPr>
          <p:cNvSpPr/>
          <p:nvPr>
            <p:custDataLst>
              <p:tags r:id="rId22"/>
            </p:custDataLst>
          </p:nvPr>
        </p:nvSpPr>
        <p:spPr bwMode="gray">
          <a:xfrm>
            <a:off x="6802438" y="5564188"/>
            <a:ext cx="33972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267A58AB-297F-4004-BC3A-0DCD3D27889B}" type="datetime'''''''''''''''''''''''''''''''''''''''''''''''2''''''''''2'''">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22</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3F0E3DB9-DE9C-410D-8704-F27313444A03}" type="datetime'6''5''''''''''''''''''''''''%'''''''''''''''''''''''''''">
              <a:rPr lang="en-US" altLang="en-US" sz="1000" smtClean="0">
                <a:solidFill>
                  <a:srgbClr val="FFFFFF"/>
                </a:solidFill>
                <a:latin typeface="Corbel" panose="020B0503020204020204" pitchFamily="34" charset="0"/>
                <a:sym typeface="Corbel" panose="020B0503020204020204" pitchFamily="34" charset="0"/>
              </a:rPr>
              <a:pPr/>
              <a:t>65%</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70" name="Rectangle 169">
            <a:extLst>
              <a:ext uri="{FF2B5EF4-FFF2-40B4-BE49-F238E27FC236}">
                <a16:creationId xmlns:a16="http://schemas.microsoft.com/office/drawing/2014/main" id="{DB25CAD5-2F0F-4A03-9BEE-9AD928D2FEB3}"/>
              </a:ext>
            </a:extLst>
          </p:cNvPr>
          <p:cNvSpPr/>
          <p:nvPr>
            <p:custDataLst>
              <p:tags r:id="rId23"/>
            </p:custDataLst>
          </p:nvPr>
        </p:nvSpPr>
        <p:spPr bwMode="auto">
          <a:xfrm>
            <a:off x="6510339" y="63579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AC3BBA0F-25CC-4E45-9684-0A5F37F24AC7}" type="datetime'''''''''''''4''''5''''''3''''''''4''''''''''''''''''0''4'''">
              <a:rPr lang="en-US" altLang="en-US" sz="1200" smtClean="0">
                <a:solidFill>
                  <a:srgbClr val="262626"/>
                </a:solidFill>
              </a:rPr>
              <a:pPr lvl="0" algn="ctr">
                <a:spcBef>
                  <a:spcPct val="0"/>
                </a:spcBef>
                <a:spcAft>
                  <a:spcPct val="0"/>
                </a:spcAft>
              </a:pPr>
              <a:t>453404</a:t>
            </a:fld>
            <a:endParaRPr kumimoji="0" lang="en-US" sz="1200" b="0" i="0" strike="noStrike" kern="1200" cap="none" spc="0" normalizeH="0" baseline="0" noProof="0">
              <a:ln>
                <a:noFill/>
              </a:ln>
              <a:solidFill>
                <a:srgbClr val="262626"/>
              </a:solidFill>
              <a:effectLst/>
              <a:uLnTx/>
              <a:uFillTx/>
            </a:endParaRPr>
          </a:p>
        </p:txBody>
      </p:sp>
      <p:sp>
        <p:nvSpPr>
          <p:cNvPr id="465" name="Rectangle 464">
            <a:extLst>
              <a:ext uri="{FF2B5EF4-FFF2-40B4-BE49-F238E27FC236}">
                <a16:creationId xmlns:a16="http://schemas.microsoft.com/office/drawing/2014/main" id="{91145A05-E56D-4F53-B90D-53BF50E9D2E7}"/>
              </a:ext>
            </a:extLst>
          </p:cNvPr>
          <p:cNvSpPr/>
          <p:nvPr>
            <p:custDataLst>
              <p:tags r:id="rId24"/>
            </p:custDataLst>
          </p:nvPr>
        </p:nvSpPr>
        <p:spPr bwMode="gray">
          <a:xfrm>
            <a:off x="7531100" y="5260975"/>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726C9CD3-EBD6-43E8-8FB4-F7A36367221C}" type="datetime'''''''''''''''3''''''3'''''''''''''''''''''''''''''''''''''''">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33</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15B6EA21-65E0-4001-89A7-ADD8B02A0546}" type="datetime'''''''''''''''60''''''''''''''''''''''''''''''%'''''''''''">
              <a:rPr lang="en-US" altLang="en-US" sz="1000" smtClean="0">
                <a:solidFill>
                  <a:srgbClr val="FFFFFF"/>
                </a:solidFill>
                <a:latin typeface="Corbel" panose="020B0503020204020204" pitchFamily="34" charset="0"/>
                <a:sym typeface="Corbel" panose="020B0503020204020204" pitchFamily="34" charset="0"/>
              </a:rPr>
              <a:pPr/>
              <a:t>60%</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37" name="Rectangle 136">
            <a:extLst>
              <a:ext uri="{FF2B5EF4-FFF2-40B4-BE49-F238E27FC236}">
                <a16:creationId xmlns:a16="http://schemas.microsoft.com/office/drawing/2014/main" id="{5F373736-4494-4DFE-8DF6-F9A0E7120D30}"/>
              </a:ext>
            </a:extLst>
          </p:cNvPr>
          <p:cNvSpPr/>
          <p:nvPr>
            <p:custDataLst>
              <p:tags r:id="rId25"/>
            </p:custDataLst>
          </p:nvPr>
        </p:nvSpPr>
        <p:spPr bwMode="gray">
          <a:xfrm>
            <a:off x="10210800" y="5564188"/>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413389A2-8452-45F7-A011-E1EB512361A9}" type="datetime'''''''''''''''''''''''22'''''''''''''''''''''''''''">
              <a:rPr lang="en-US" altLang="en-US" sz="1000" smtClean="0">
                <a:solidFill>
                  <a:srgbClr val="FFFFFF"/>
                </a:solidFill>
                <a:latin typeface="Corbel" panose="020B0503020204020204" pitchFamily="34" charset="0"/>
                <a:sym typeface="Corbel" panose="020B0503020204020204" pitchFamily="34" charset="0"/>
              </a:rPr>
              <a:pPr/>
              <a:t>22</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95524C91-83F5-4ABB-B49B-9FFD2122566C}" type="datetime'''''''''''46''''''''''''''''''''''''''''''''''''%'''''''''">
              <a:rPr lang="en-US" altLang="en-US" sz="1000" smtClean="0">
                <a:solidFill>
                  <a:srgbClr val="FFFFFF"/>
                </a:solidFill>
                <a:latin typeface="Corbel" panose="020B0503020204020204" pitchFamily="34" charset="0"/>
                <a:sym typeface="Corbel" panose="020B0503020204020204" pitchFamily="34" charset="0"/>
              </a:rPr>
              <a:pPr/>
              <a:t>46%</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466" name="Rectangle 465">
            <a:extLst>
              <a:ext uri="{FF2B5EF4-FFF2-40B4-BE49-F238E27FC236}">
                <a16:creationId xmlns:a16="http://schemas.microsoft.com/office/drawing/2014/main" id="{2E4BA5E0-7157-49AC-937F-DB8DFC699B5A}"/>
              </a:ext>
            </a:extLst>
          </p:cNvPr>
          <p:cNvSpPr/>
          <p:nvPr>
            <p:custDataLst>
              <p:tags r:id="rId26"/>
            </p:custDataLst>
          </p:nvPr>
        </p:nvSpPr>
        <p:spPr bwMode="gray">
          <a:xfrm>
            <a:off x="7937500" y="5564188"/>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1ACCDA0A-5813-4B24-8869-DAE7130E3555}" type="datetime'''''''''''2''''''''''''''''''''''''''2'''''''''">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22</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3291F681-9B34-42B4-BE72-C49017EA6BAC}" type="datetime'''''''''''''''''''''''''''''''''''''4''0''%'''''''''''''''">
              <a:rPr lang="en-US" altLang="en-US" sz="1000" smtClean="0">
                <a:solidFill>
                  <a:srgbClr val="FFFFFF"/>
                </a:solidFill>
                <a:latin typeface="Corbel" panose="020B0503020204020204" pitchFamily="34" charset="0"/>
                <a:sym typeface="Corbel" panose="020B0503020204020204" pitchFamily="34" charset="0"/>
              </a:rPr>
              <a:pPr/>
              <a:t>40%</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73" name="Rectangle 172">
            <a:extLst>
              <a:ext uri="{FF2B5EF4-FFF2-40B4-BE49-F238E27FC236}">
                <a16:creationId xmlns:a16="http://schemas.microsoft.com/office/drawing/2014/main" id="{71F071EA-8B7C-4E12-A16D-333F54720613}"/>
              </a:ext>
            </a:extLst>
          </p:cNvPr>
          <p:cNvSpPr/>
          <p:nvPr>
            <p:custDataLst>
              <p:tags r:id="rId27"/>
            </p:custDataLst>
          </p:nvPr>
        </p:nvSpPr>
        <p:spPr bwMode="auto">
          <a:xfrm>
            <a:off x="7610475" y="6357938"/>
            <a:ext cx="590550"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29C862FE-6725-4368-989F-F32357B2D99D}" type="datetime'''''1''1''''''''''''5''''''''''''61''4''''''''''8'''''''''">
              <a:rPr lang="en-US" altLang="en-US" sz="1200" smtClean="0">
                <a:solidFill>
                  <a:srgbClr val="262626"/>
                </a:solidFill>
              </a:rPr>
              <a:pPr lvl="0" algn="ctr">
                <a:spcBef>
                  <a:spcPct val="0"/>
                </a:spcBef>
                <a:spcAft>
                  <a:spcPct val="0"/>
                </a:spcAft>
              </a:pPr>
              <a:t>1156148</a:t>
            </a:fld>
            <a:endParaRPr kumimoji="0" lang="en-US" sz="1200" b="0" i="0" strike="noStrike" kern="1200" cap="none" spc="0" normalizeH="0" baseline="0" noProof="0">
              <a:ln>
                <a:noFill/>
              </a:ln>
              <a:solidFill>
                <a:srgbClr val="262626"/>
              </a:solidFill>
              <a:effectLst/>
              <a:uLnTx/>
              <a:uFillTx/>
            </a:endParaRPr>
          </a:p>
        </p:txBody>
      </p:sp>
      <p:sp>
        <p:nvSpPr>
          <p:cNvPr id="134" name="Rectangle 133">
            <a:extLst>
              <a:ext uri="{FF2B5EF4-FFF2-40B4-BE49-F238E27FC236}">
                <a16:creationId xmlns:a16="http://schemas.microsoft.com/office/drawing/2014/main" id="{4246D9C2-5EF4-4100-91BF-FF9BA9026301}"/>
              </a:ext>
            </a:extLst>
          </p:cNvPr>
          <p:cNvSpPr/>
          <p:nvPr>
            <p:custDataLst>
              <p:tags r:id="rId28"/>
            </p:custDataLst>
          </p:nvPr>
        </p:nvSpPr>
        <p:spPr bwMode="gray">
          <a:xfrm>
            <a:off x="8669338" y="5399088"/>
            <a:ext cx="33972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503F6E58-3CB9-46E9-A2F5-017B7F22EDAE}" type="datetime'''''''''''''''2''''''''''''''''''''''''''8'''''''''''''''">
              <a:rPr lang="en-US" altLang="en-US" sz="1000" smtClean="0">
                <a:solidFill>
                  <a:srgbClr val="FFFFFF"/>
                </a:solidFill>
                <a:latin typeface="Corbel" panose="020B0503020204020204" pitchFamily="34" charset="0"/>
                <a:sym typeface="Corbel" panose="020B0503020204020204" pitchFamily="34" charset="0"/>
              </a:rPr>
              <a:pPr/>
              <a:t>28</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6CA60249-764D-4722-9AEF-57629CD9648B}" type="datetime'''''''''''''''''''''56''%'''''''''''''''''''">
              <a:rPr lang="en-US" altLang="en-US" sz="1000" smtClean="0">
                <a:solidFill>
                  <a:srgbClr val="FFFFFF"/>
                </a:solidFill>
                <a:latin typeface="Corbel" panose="020B0503020204020204" pitchFamily="34" charset="0"/>
                <a:sym typeface="Corbel" panose="020B0503020204020204" pitchFamily="34" charset="0"/>
              </a:rPr>
              <a:pPr/>
              <a:t>56%</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35" name="Rectangle 134">
            <a:extLst>
              <a:ext uri="{FF2B5EF4-FFF2-40B4-BE49-F238E27FC236}">
                <a16:creationId xmlns:a16="http://schemas.microsoft.com/office/drawing/2014/main" id="{D03FCABE-82A4-4DB3-8CA9-247440A136E2}"/>
              </a:ext>
            </a:extLst>
          </p:cNvPr>
          <p:cNvSpPr/>
          <p:nvPr>
            <p:custDataLst>
              <p:tags r:id="rId29"/>
            </p:custDataLst>
          </p:nvPr>
        </p:nvSpPr>
        <p:spPr bwMode="gray">
          <a:xfrm>
            <a:off x="9074150" y="5564188"/>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EEAF912D-C22B-4A75-9DA5-C8F36142CB50}" type="datetime'''''''''''''''''''2''2'''''''''''''">
              <a:rPr lang="en-US" altLang="en-US" sz="1000" smtClean="0">
                <a:solidFill>
                  <a:srgbClr val="FFFFFF"/>
                </a:solidFill>
                <a:latin typeface="Corbel" panose="020B0503020204020204" pitchFamily="34" charset="0"/>
                <a:sym typeface="Corbel" panose="020B0503020204020204" pitchFamily="34" charset="0"/>
              </a:rPr>
              <a:pPr/>
              <a:t>22</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3E41F20F-EC06-4639-AA54-4494E4D9CAEB}" type="datetime'''44%'''''''''''''''''''''''''''''''''''''''''''''''">
              <a:rPr lang="en-US" altLang="en-US" sz="1000" smtClean="0">
                <a:solidFill>
                  <a:srgbClr val="FFFFFF"/>
                </a:solidFill>
                <a:latin typeface="Corbel" panose="020B0503020204020204" pitchFamily="34" charset="0"/>
                <a:sym typeface="Corbel" panose="020B0503020204020204" pitchFamily="34" charset="0"/>
              </a:rPr>
              <a:pPr/>
              <a:t>44%</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36" name="Rectangle 135">
            <a:extLst>
              <a:ext uri="{FF2B5EF4-FFF2-40B4-BE49-F238E27FC236}">
                <a16:creationId xmlns:a16="http://schemas.microsoft.com/office/drawing/2014/main" id="{DEE72C4D-8AF5-43FB-93DE-601375F03A8F}"/>
              </a:ext>
            </a:extLst>
          </p:cNvPr>
          <p:cNvSpPr/>
          <p:nvPr>
            <p:custDataLst>
              <p:tags r:id="rId30"/>
            </p:custDataLst>
          </p:nvPr>
        </p:nvSpPr>
        <p:spPr bwMode="gray">
          <a:xfrm>
            <a:off x="9807575" y="5454650"/>
            <a:ext cx="33813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96CE8D56-4AC3-41BD-B53F-2638DE2A58FD}" type="datetime'''''''''''''''''''''2''''''''''''''''''''''''''''''''''''''6'">
              <a:rPr lang="en-US" altLang="en-US" sz="1000" smtClean="0">
                <a:solidFill>
                  <a:srgbClr val="FFFFFF"/>
                </a:solidFill>
                <a:latin typeface="Corbel" panose="020B0503020204020204" pitchFamily="34" charset="0"/>
                <a:sym typeface="Corbel" panose="020B0503020204020204" pitchFamily="34" charset="0"/>
              </a:rPr>
              <a:pPr/>
              <a:t>26</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D9F9ECE5-E100-41E0-9888-45B905754E85}" type="datetime'''''''''''''''''''''''''''5''''4''''%'">
              <a:rPr lang="en-US" altLang="en-US" sz="1000" smtClean="0">
                <a:solidFill>
                  <a:srgbClr val="FFFFFF"/>
                </a:solidFill>
                <a:latin typeface="Corbel" panose="020B0503020204020204" pitchFamily="34" charset="0"/>
                <a:sym typeface="Corbel" panose="020B0503020204020204" pitchFamily="34" charset="0"/>
              </a:rPr>
              <a:pPr/>
              <a:t>54%</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29" name="Rectangle 128">
            <a:extLst>
              <a:ext uri="{FF2B5EF4-FFF2-40B4-BE49-F238E27FC236}">
                <a16:creationId xmlns:a16="http://schemas.microsoft.com/office/drawing/2014/main" id="{4CDDD54F-28D3-463A-959C-721AFCA20233}"/>
              </a:ext>
            </a:extLst>
          </p:cNvPr>
          <p:cNvSpPr/>
          <p:nvPr>
            <p:custDataLst>
              <p:tags r:id="rId31"/>
            </p:custDataLst>
          </p:nvPr>
        </p:nvSpPr>
        <p:spPr bwMode="auto">
          <a:xfrm>
            <a:off x="9920289" y="63579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B2B970B4-39E2-423F-9DBB-18ABB3F93D41}" type="datetime'8''''''''0''''''''''''''7''''''''''3''''''44'''''''''''''">
              <a:rPr lang="en-US" altLang="en-US" sz="1200" smtClean="0">
                <a:solidFill>
                  <a:srgbClr val="262626"/>
                </a:solidFill>
              </a:rPr>
              <a:pPr/>
              <a:t>807344</a:t>
            </a:fld>
            <a:endParaRPr kumimoji="0" lang="en-US" sz="1200" b="0" i="0" strike="noStrike" kern="1200" cap="none" spc="0" normalizeH="0" baseline="0" noProof="0">
              <a:ln>
                <a:noFill/>
              </a:ln>
              <a:solidFill>
                <a:srgbClr val="262626"/>
              </a:solidFill>
              <a:effectLst/>
              <a:uLnTx/>
              <a:uFillTx/>
            </a:endParaRPr>
          </a:p>
        </p:txBody>
      </p:sp>
      <p:sp>
        <p:nvSpPr>
          <p:cNvPr id="139" name="Rectangle 138">
            <a:extLst>
              <a:ext uri="{FF2B5EF4-FFF2-40B4-BE49-F238E27FC236}">
                <a16:creationId xmlns:a16="http://schemas.microsoft.com/office/drawing/2014/main" id="{EE3E3BDE-D55B-46E7-82E7-22B730C90969}"/>
              </a:ext>
            </a:extLst>
          </p:cNvPr>
          <p:cNvSpPr/>
          <p:nvPr>
            <p:custDataLst>
              <p:tags r:id="rId32"/>
            </p:custDataLst>
          </p:nvPr>
        </p:nvSpPr>
        <p:spPr bwMode="gray">
          <a:xfrm>
            <a:off x="11352213" y="5564188"/>
            <a:ext cx="3349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9D2962D7-CFAD-4A33-867B-8E7CC33A84CB}" type="datetime'''2''''''''''''''''''''''2'''''''''''''''''''''''''">
              <a:rPr lang="en-US" altLang="en-US" sz="1000" smtClean="0">
                <a:solidFill>
                  <a:srgbClr val="FFFFFF"/>
                </a:solidFill>
                <a:latin typeface="Corbel" panose="020B0503020204020204" pitchFamily="34" charset="0"/>
                <a:sym typeface="Corbel" panose="020B0503020204020204" pitchFamily="34" charset="0"/>
              </a:rPr>
              <a:pPr/>
              <a:t>22</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B71FBDF6-BA20-4E65-947E-D2E6029212C1}" type="datetime'''''''''3''''''''8''''''''''''''''''''''''''''''%'''''''''''''">
              <a:rPr lang="en-US" altLang="en-US" sz="1000" smtClean="0">
                <a:solidFill>
                  <a:srgbClr val="FFFFFF"/>
                </a:solidFill>
                <a:latin typeface="Corbel" panose="020B0503020204020204" pitchFamily="34" charset="0"/>
                <a:sym typeface="Corbel" panose="020B0503020204020204" pitchFamily="34" charset="0"/>
              </a:rPr>
              <a:pPr/>
              <a:t>38%</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30" name="Rectangle 129">
            <a:extLst>
              <a:ext uri="{FF2B5EF4-FFF2-40B4-BE49-F238E27FC236}">
                <a16:creationId xmlns:a16="http://schemas.microsoft.com/office/drawing/2014/main" id="{88DE97AE-002B-4FAE-AE0F-955616DE9309}"/>
              </a:ext>
            </a:extLst>
          </p:cNvPr>
          <p:cNvSpPr/>
          <p:nvPr>
            <p:custDataLst>
              <p:tags r:id="rId33"/>
            </p:custDataLst>
          </p:nvPr>
        </p:nvSpPr>
        <p:spPr bwMode="auto">
          <a:xfrm>
            <a:off x="11020425" y="6357938"/>
            <a:ext cx="590550"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1A265203-6286-4DE5-B5F4-7827B765C74C}" type="datetime'''''''''1148''''''''8''8''''''''''0'''''''''''''''''''''''''">
              <a:rPr lang="en-US" altLang="en-US" sz="1200" smtClean="0">
                <a:solidFill>
                  <a:srgbClr val="262626"/>
                </a:solidFill>
              </a:rPr>
              <a:pPr/>
              <a:t>1148880</a:t>
            </a:fld>
            <a:endParaRPr kumimoji="0" lang="en-US" sz="1200" b="0" i="0" strike="noStrike" kern="1200" cap="none" spc="0" normalizeH="0" baseline="0" noProof="0">
              <a:ln>
                <a:noFill/>
              </a:ln>
              <a:solidFill>
                <a:srgbClr val="262626"/>
              </a:solidFill>
              <a:effectLst/>
              <a:uLnTx/>
              <a:uFillTx/>
            </a:endParaRPr>
          </a:p>
        </p:txBody>
      </p:sp>
      <p:graphicFrame>
        <p:nvGraphicFramePr>
          <p:cNvPr id="195" name="Chart 194">
            <a:extLst>
              <a:ext uri="{FF2B5EF4-FFF2-40B4-BE49-F238E27FC236}">
                <a16:creationId xmlns:a16="http://schemas.microsoft.com/office/drawing/2014/main" id="{AECAD9F6-D5A3-4833-B283-E1E9C0ED2408}"/>
              </a:ext>
            </a:extLst>
          </p:cNvPr>
          <p:cNvGraphicFramePr/>
          <p:nvPr>
            <p:custDataLst>
              <p:tags r:id="rId34"/>
            </p:custDataLst>
            <p:extLst>
              <p:ext uri="{D42A27DB-BD31-4B8C-83A1-F6EECF244321}">
                <p14:modId xmlns:p14="http://schemas.microsoft.com/office/powerpoint/2010/main" val="2738583581"/>
              </p:ext>
            </p:extLst>
          </p:nvPr>
        </p:nvGraphicFramePr>
        <p:xfrm>
          <a:off x="436563" y="1692275"/>
          <a:ext cx="11526837" cy="1838325"/>
        </p:xfrm>
        <a:graphic>
          <a:graphicData uri="http://schemas.openxmlformats.org/drawingml/2006/chart">
            <c:chart xmlns:c="http://schemas.openxmlformats.org/drawingml/2006/chart" xmlns:r="http://schemas.openxmlformats.org/officeDocument/2006/relationships" r:id="rId74"/>
          </a:graphicData>
        </a:graphic>
      </p:graphicFrame>
      <p:sp>
        <p:nvSpPr>
          <p:cNvPr id="81" name="Rectangle 80">
            <a:extLst>
              <a:ext uri="{FF2B5EF4-FFF2-40B4-BE49-F238E27FC236}">
                <a16:creationId xmlns:a16="http://schemas.microsoft.com/office/drawing/2014/main" id="{3400FA58-84F2-4AED-B6EE-DDEF290A3A02}"/>
              </a:ext>
            </a:extLst>
          </p:cNvPr>
          <p:cNvSpPr/>
          <p:nvPr>
            <p:custDataLst>
              <p:tags r:id="rId35"/>
            </p:custDataLst>
          </p:nvPr>
        </p:nvSpPr>
        <p:spPr bwMode="gray">
          <a:xfrm>
            <a:off x="722313" y="2474913"/>
            <a:ext cx="3238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2FB21167-D7EB-4CA8-8244-6B8A42BC84ED}" type="datetime'''''''''''''''''''''5''''''''''1'">
              <a:rPr lang="en-US" altLang="en-US" sz="1000" smtClean="0">
                <a:solidFill>
                  <a:srgbClr val="FFFFFF"/>
                </a:solidFill>
                <a:latin typeface="Corbel" panose="020B0503020204020204" pitchFamily="34" charset="0"/>
                <a:sym typeface="Corbel" panose="020B0503020204020204" pitchFamily="34" charset="0"/>
              </a:rPr>
              <a:pPr/>
              <a:t>51</a:t>
            </a:fld>
            <a:b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F984557C-A65F-433E-B6B1-5CC60AD8D8BC}" type="datetime'''''''''''''''''7''''''''''''''''''''''''''''''3''%'''">
              <a:rPr lang="en-US" altLang="en-US" sz="1000" smtClean="0">
                <a:solidFill>
                  <a:srgbClr val="FFFFFF"/>
                </a:solidFill>
                <a:latin typeface="Corbel" panose="020B0503020204020204" pitchFamily="34" charset="0"/>
                <a:sym typeface="Corbel" panose="020B0503020204020204" pitchFamily="34" charset="0"/>
              </a:rPr>
              <a:pPr/>
              <a:t>73%</a:t>
            </a:fld>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71" name="Rectangle 70">
            <a:extLst>
              <a:ext uri="{FF2B5EF4-FFF2-40B4-BE49-F238E27FC236}">
                <a16:creationId xmlns:a16="http://schemas.microsoft.com/office/drawing/2014/main" id="{77BDBADE-86C0-4137-9C85-F9BC749EFEC0}"/>
              </a:ext>
            </a:extLst>
          </p:cNvPr>
          <p:cNvSpPr/>
          <p:nvPr>
            <p:custDataLst>
              <p:tags r:id="rId36"/>
            </p:custDataLst>
          </p:nvPr>
        </p:nvSpPr>
        <p:spPr bwMode="gray">
          <a:xfrm>
            <a:off x="2287588" y="3278188"/>
            <a:ext cx="277813" cy="27305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0B7F9AE-9524-4AE0-963C-2FC48DF27B56}" type="datetime'''''''''''''''2'''''''''''''''''''''''''''''''''''''''">
              <a:rPr lang="en-US" altLang="en-US" sz="1000" smtClean="0">
                <a:solidFill>
                  <a:srgbClr val="FFFFFF"/>
                </a:solidFill>
                <a:latin typeface="Corbel" panose="020B0503020204020204" pitchFamily="34" charset="0"/>
                <a:sym typeface="Corbel" panose="020B0503020204020204" pitchFamily="34" charset="0"/>
              </a:rPr>
              <a:pPr/>
              <a:t>2</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F831B2D8-762F-4899-816F-251AA4F736BF}" type="datetime'''''''''''''''''''''''4''''%'''''''''''''''''''''''''">
              <a:rPr lang="en-US" altLang="en-US" sz="1000" smtClean="0">
                <a:solidFill>
                  <a:srgbClr val="FFFFFF"/>
                </a:solidFill>
                <a:latin typeface="Corbel" panose="020B0503020204020204" pitchFamily="34" charset="0"/>
                <a:sym typeface="Corbel" panose="020B0503020204020204" pitchFamily="34" charset="0"/>
              </a:rPr>
              <a:pPr/>
              <a:t>4%</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84" name="Rectangle 83">
            <a:extLst>
              <a:ext uri="{FF2B5EF4-FFF2-40B4-BE49-F238E27FC236}">
                <a16:creationId xmlns:a16="http://schemas.microsoft.com/office/drawing/2014/main" id="{98D82E46-0D6E-4C74-B05F-2A99014A03EF}"/>
              </a:ext>
            </a:extLst>
          </p:cNvPr>
          <p:cNvSpPr/>
          <p:nvPr>
            <p:custDataLst>
              <p:tags r:id="rId37"/>
            </p:custDataLst>
          </p:nvPr>
        </p:nvSpPr>
        <p:spPr bwMode="gray">
          <a:xfrm>
            <a:off x="2984500" y="2506663"/>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27F6C150-E26E-4DB2-9695-2C14EBF0A6C1}" type="datetime'''''''''''''''''''''''''''''4''''''''''''''''''''''''''9'''''">
              <a:rPr lang="en-US" altLang="en-US" sz="1000" smtClean="0">
                <a:solidFill>
                  <a:srgbClr val="FFFFFF"/>
                </a:solidFill>
                <a:latin typeface="Corbel" panose="020B0503020204020204" pitchFamily="34" charset="0"/>
                <a:sym typeface="Corbel" panose="020B0503020204020204" pitchFamily="34" charset="0"/>
              </a:rPr>
              <a:pPr/>
              <a:t>49</a:t>
            </a:fld>
            <a:b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3059197B-A6A9-4B45-A2D1-A951523AB8BA}" type="datetime'''''''8''''''''0''''%'''''''''''''''''''''''''''''''">
              <a:rPr lang="en-US" altLang="en-US" sz="1000" smtClean="0">
                <a:solidFill>
                  <a:srgbClr val="FFFFFF"/>
                </a:solidFill>
                <a:latin typeface="Corbel" panose="020B0503020204020204" pitchFamily="34" charset="0"/>
                <a:sym typeface="Corbel" panose="020B0503020204020204" pitchFamily="34" charset="0"/>
              </a:rPr>
              <a:pPr/>
              <a:t>80%</a:t>
            </a:fld>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82" name="Rectangle 81">
            <a:extLst>
              <a:ext uri="{FF2B5EF4-FFF2-40B4-BE49-F238E27FC236}">
                <a16:creationId xmlns:a16="http://schemas.microsoft.com/office/drawing/2014/main" id="{014FAE87-E328-4B0F-8746-D2BC5455EE1E}"/>
              </a:ext>
            </a:extLst>
          </p:cNvPr>
          <p:cNvSpPr/>
          <p:nvPr>
            <p:custDataLst>
              <p:tags r:id="rId38"/>
            </p:custDataLst>
          </p:nvPr>
        </p:nvSpPr>
        <p:spPr bwMode="gray">
          <a:xfrm>
            <a:off x="1125538" y="2998788"/>
            <a:ext cx="3317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BB894020-A6D6-4789-8312-6D0C45E2D4E7}" type="datetime'''''''''''''''19'''''''''''''''''''''''''''''''''''''">
              <a:rPr lang="en-US" altLang="en-US" sz="1000" smtClean="0">
                <a:solidFill>
                  <a:srgbClr val="FFFFFF"/>
                </a:solidFill>
                <a:latin typeface="Corbel" panose="020B0503020204020204" pitchFamily="34" charset="0"/>
                <a:sym typeface="Corbel" panose="020B0503020204020204" pitchFamily="34" charset="0"/>
              </a:rPr>
              <a:pPr/>
              <a:t>19</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099B0A19-620E-4CDA-8518-EF52DAE140F0}" type="datetime'''''2''''''''''''7''''''''''''%'''''''''''''''''''''''">
              <a:rPr lang="en-US" altLang="en-US" sz="1000" smtClean="0">
                <a:solidFill>
                  <a:srgbClr val="FFFFFF"/>
                </a:solidFill>
                <a:latin typeface="Corbel" panose="020B0503020204020204" pitchFamily="34" charset="0"/>
                <a:sym typeface="Corbel" panose="020B0503020204020204" pitchFamily="34" charset="0"/>
              </a:rPr>
              <a:pPr/>
              <a:t>27%</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73" name="Rectangle 72">
            <a:extLst>
              <a:ext uri="{FF2B5EF4-FFF2-40B4-BE49-F238E27FC236}">
                <a16:creationId xmlns:a16="http://schemas.microsoft.com/office/drawing/2014/main" id="{185A5B99-918F-42F3-9859-DB2ED8F18D7B}"/>
              </a:ext>
            </a:extLst>
          </p:cNvPr>
          <p:cNvSpPr/>
          <p:nvPr>
            <p:custDataLst>
              <p:tags r:id="rId39"/>
            </p:custDataLst>
          </p:nvPr>
        </p:nvSpPr>
        <p:spPr bwMode="auto">
          <a:xfrm>
            <a:off x="1963739" y="36020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5D68AA3E-5DBE-4153-8A9C-599E0E5482FA}" type="datetime'''7''''''''''''''''''''9''''1''''''2''''8''''''''''4'''''''''">
              <a:rPr lang="en-US" altLang="en-US" sz="1200" smtClean="0">
                <a:solidFill>
                  <a:srgbClr val="262626"/>
                </a:solidFill>
              </a:rPr>
              <a:pPr/>
              <a:t>791284</a:t>
            </a:fld>
            <a:endParaRPr kumimoji="0" lang="en-US" sz="1200" b="0" i="0" strike="noStrike" kern="1200" cap="none" spc="0" normalizeH="0" baseline="0" noProof="0">
              <a:ln>
                <a:noFill/>
              </a:ln>
              <a:solidFill>
                <a:srgbClr val="262626"/>
              </a:solidFill>
              <a:effectLst/>
              <a:uLnTx/>
              <a:uFillTx/>
            </a:endParaRPr>
          </a:p>
        </p:txBody>
      </p:sp>
      <p:sp>
        <p:nvSpPr>
          <p:cNvPr id="70" name="Rectangle 69">
            <a:extLst>
              <a:ext uri="{FF2B5EF4-FFF2-40B4-BE49-F238E27FC236}">
                <a16:creationId xmlns:a16="http://schemas.microsoft.com/office/drawing/2014/main" id="{A33AE9A2-900B-4F68-8111-E8578D368167}"/>
              </a:ext>
            </a:extLst>
          </p:cNvPr>
          <p:cNvSpPr/>
          <p:nvPr>
            <p:custDataLst>
              <p:tags r:id="rId40"/>
            </p:custDataLst>
          </p:nvPr>
        </p:nvSpPr>
        <p:spPr bwMode="auto">
          <a:xfrm>
            <a:off x="828676" y="36020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A627731C-FA76-4B58-A8C9-5302A3454748}" type="datetime'1''''''''''''''''''''''''''''''''6''''''9''''2''''''6''4'''''">
              <a:rPr lang="en-US" altLang="en-US" sz="1200" smtClean="0">
                <a:solidFill>
                  <a:srgbClr val="262626"/>
                </a:solidFill>
              </a:rPr>
              <a:pPr/>
              <a:t>169264</a:t>
            </a:fld>
            <a:endParaRPr kumimoji="0" lang="en-US" sz="1200" b="0" i="0" strike="noStrike" kern="1200" cap="none" spc="0" normalizeH="0" baseline="0" noProof="0" dirty="0">
              <a:ln>
                <a:noFill/>
              </a:ln>
              <a:solidFill>
                <a:srgbClr val="262626"/>
              </a:solidFill>
              <a:effectLst/>
              <a:uLnTx/>
              <a:uFillTx/>
            </a:endParaRPr>
          </a:p>
        </p:txBody>
      </p:sp>
      <p:sp>
        <p:nvSpPr>
          <p:cNvPr id="72" name="Rectangle 71">
            <a:extLst>
              <a:ext uri="{FF2B5EF4-FFF2-40B4-BE49-F238E27FC236}">
                <a16:creationId xmlns:a16="http://schemas.microsoft.com/office/drawing/2014/main" id="{0264EE6E-C7E7-432E-BE89-B0503A468DF0}"/>
              </a:ext>
            </a:extLst>
          </p:cNvPr>
          <p:cNvSpPr/>
          <p:nvPr>
            <p:custDataLst>
              <p:tags r:id="rId41"/>
            </p:custDataLst>
          </p:nvPr>
        </p:nvSpPr>
        <p:spPr bwMode="gray">
          <a:xfrm>
            <a:off x="1847850" y="2490788"/>
            <a:ext cx="346075"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A3D4B970-B2F9-4743-93CC-7F59FF274845}" type="datetime'''''''''''''''''''''''''''5''0'''''''''''">
              <a:rPr lang="en-US" altLang="en-US" sz="1000" smtClean="0">
                <a:solidFill>
                  <a:srgbClr val="FFFFFF"/>
                </a:solidFill>
                <a:latin typeface="Corbel" panose="020B0503020204020204" pitchFamily="34" charset="0"/>
                <a:sym typeface="Corbel" panose="020B0503020204020204" pitchFamily="34" charset="0"/>
              </a:rPr>
              <a:pPr/>
              <a:t>50</a:t>
            </a:fld>
            <a:b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fld id="{B14147DF-494A-4BC5-8CF0-EA23C55A44F6}" type="datetime'''''''''''9''''''''''''''''''''''''''6''''''''''''''''''%'''''">
              <a:rPr lang="en-US" altLang="en-US" sz="1000" smtClean="0">
                <a:solidFill>
                  <a:srgbClr val="FFFFFF"/>
                </a:solidFill>
                <a:latin typeface="Corbel" panose="020B0503020204020204" pitchFamily="34" charset="0"/>
                <a:sym typeface="Corbel" panose="020B0503020204020204" pitchFamily="34" charset="0"/>
              </a:rPr>
              <a:pPr/>
              <a:t>96%</a:t>
            </a:fld>
            <a:r>
              <a:rPr kumimoji="0" lang="en-US" alt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dirty="0">
              <a:ln>
                <a:noFill/>
              </a:ln>
              <a:solidFill>
                <a:srgbClr val="FFFFFF"/>
              </a:solidFill>
              <a:effectLst/>
              <a:uLnTx/>
              <a:uFillTx/>
              <a:latin typeface="Corbel" panose="020B0503020204020204" pitchFamily="34" charset="0"/>
              <a:sym typeface="Corbel" panose="020B0503020204020204" pitchFamily="34" charset="0"/>
            </a:endParaRPr>
          </a:p>
        </p:txBody>
      </p:sp>
      <p:sp>
        <p:nvSpPr>
          <p:cNvPr id="114" name="Rectangle 113">
            <a:extLst>
              <a:ext uri="{FF2B5EF4-FFF2-40B4-BE49-F238E27FC236}">
                <a16:creationId xmlns:a16="http://schemas.microsoft.com/office/drawing/2014/main" id="{C7E8AC93-7157-4BCF-80BE-2F1197053444}"/>
              </a:ext>
            </a:extLst>
          </p:cNvPr>
          <p:cNvSpPr/>
          <p:nvPr>
            <p:custDataLst>
              <p:tags r:id="rId42"/>
            </p:custDataLst>
          </p:nvPr>
        </p:nvSpPr>
        <p:spPr bwMode="gray">
          <a:xfrm>
            <a:off x="8670925" y="2540000"/>
            <a:ext cx="3349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5A6CCB64-B705-4138-90C3-869B499FCA9E}" type="datetime'''''''''''''''4''''''''''''''''''''''''''''7'''''''''''''">
              <a:rPr lang="en-US" altLang="en-US" sz="1000" smtClean="0">
                <a:solidFill>
                  <a:srgbClr val="FFFFFF"/>
                </a:solidFill>
                <a:latin typeface="Corbel" panose="020B0503020204020204" pitchFamily="34" charset="0"/>
                <a:sym typeface="Corbel" panose="020B0503020204020204" pitchFamily="34" charset="0"/>
              </a:rPr>
              <a:pPr/>
              <a:t>47</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A6212EA0-C641-4119-AA31-E55E5F75E0F1}" type="datetime'''''''''''''8''''''''''''''''1''%'''''''">
              <a:rPr lang="en-US" altLang="en-US" sz="1000" smtClean="0">
                <a:solidFill>
                  <a:srgbClr val="FFFFFF"/>
                </a:solidFill>
                <a:latin typeface="Corbel" panose="020B0503020204020204" pitchFamily="34" charset="0"/>
                <a:sym typeface="Corbel" panose="020B0503020204020204" pitchFamily="34" charset="0"/>
              </a:rPr>
              <a:pPr/>
              <a:t>81%</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85" name="Rectangle 84">
            <a:extLst>
              <a:ext uri="{FF2B5EF4-FFF2-40B4-BE49-F238E27FC236}">
                <a16:creationId xmlns:a16="http://schemas.microsoft.com/office/drawing/2014/main" id="{372BB3C0-D1DC-4AC6-8E64-1AEEB5A84974}"/>
              </a:ext>
            </a:extLst>
          </p:cNvPr>
          <p:cNvSpPr/>
          <p:nvPr>
            <p:custDataLst>
              <p:tags r:id="rId43"/>
            </p:custDataLst>
          </p:nvPr>
        </p:nvSpPr>
        <p:spPr bwMode="gray">
          <a:xfrm>
            <a:off x="3390900" y="3114675"/>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6C19FD67-E1CE-4FA6-BE3F-88718D558115}" type="datetime'''''''''1''''''''''''''2'''''''''''''''''''''">
              <a:rPr lang="en-US" altLang="en-US" sz="1000" smtClean="0">
                <a:solidFill>
                  <a:srgbClr val="FFFFFF"/>
                </a:solidFill>
                <a:latin typeface="Corbel" panose="020B0503020204020204" pitchFamily="34" charset="0"/>
                <a:sym typeface="Corbel" panose="020B0503020204020204" pitchFamily="34" charset="0"/>
              </a:rPr>
              <a:pPr/>
              <a:t>12</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72918E9F-F7D3-4A3D-9EF8-8F2F705346E6}" type="datetime'''''''''''''''''''''''''''''''''''''''''20''''''''''''%'''''">
              <a:rPr lang="en-US" altLang="en-US" sz="1000" smtClean="0">
                <a:solidFill>
                  <a:srgbClr val="FFFFFF"/>
                </a:solidFill>
                <a:latin typeface="Corbel" panose="020B0503020204020204" pitchFamily="34" charset="0"/>
                <a:sym typeface="Corbel" panose="020B0503020204020204" pitchFamily="34" charset="0"/>
              </a:rPr>
              <a:pPr/>
              <a:t>20%</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78" name="Rectangle 77">
            <a:extLst>
              <a:ext uri="{FF2B5EF4-FFF2-40B4-BE49-F238E27FC236}">
                <a16:creationId xmlns:a16="http://schemas.microsoft.com/office/drawing/2014/main" id="{63AA6785-F580-4482-B8DD-A04E59FAC017}"/>
              </a:ext>
            </a:extLst>
          </p:cNvPr>
          <p:cNvSpPr/>
          <p:nvPr>
            <p:custDataLst>
              <p:tags r:id="rId44"/>
            </p:custDataLst>
          </p:nvPr>
        </p:nvSpPr>
        <p:spPr bwMode="auto">
          <a:xfrm>
            <a:off x="3100389" y="36020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6D1B10DF-0F1F-4A30-B4C9-F3A92A11B0CB}" type="datetime'8''0''''7''''31''''''''''8'''''''''''''''''''''''''''''''">
              <a:rPr lang="en-US" altLang="en-US" sz="1200" smtClean="0">
                <a:solidFill>
                  <a:srgbClr val="262626"/>
                </a:solidFill>
              </a:rPr>
              <a:pPr/>
              <a:t>807318</a:t>
            </a:fld>
            <a:endParaRPr kumimoji="0" lang="en-US" sz="1200" b="0" i="0" strike="noStrike" kern="1200" cap="none" spc="0" normalizeH="0" baseline="0" noProof="0">
              <a:ln>
                <a:noFill/>
              </a:ln>
              <a:solidFill>
                <a:srgbClr val="262626"/>
              </a:solidFill>
              <a:effectLst/>
              <a:uLnTx/>
              <a:uFillTx/>
            </a:endParaRPr>
          </a:p>
        </p:txBody>
      </p:sp>
      <p:sp>
        <p:nvSpPr>
          <p:cNvPr id="83" name="Rectangle 82">
            <a:extLst>
              <a:ext uri="{FF2B5EF4-FFF2-40B4-BE49-F238E27FC236}">
                <a16:creationId xmlns:a16="http://schemas.microsoft.com/office/drawing/2014/main" id="{050C1817-9B2D-4BDE-98D8-54E3EE48D0AF}"/>
              </a:ext>
            </a:extLst>
          </p:cNvPr>
          <p:cNvSpPr/>
          <p:nvPr>
            <p:custDataLst>
              <p:tags r:id="rId45"/>
            </p:custDataLst>
          </p:nvPr>
        </p:nvSpPr>
        <p:spPr bwMode="gray">
          <a:xfrm>
            <a:off x="4121150" y="2506663"/>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4415C0A-045A-44C1-96ED-3F16FC696826}" type="datetime'''''''''''''''''''4''''''''''''9'''''''''''''''''''''">
              <a:rPr lang="en-US" altLang="en-US" sz="1000" smtClean="0">
                <a:solidFill>
                  <a:srgbClr val="FFFFFF"/>
                </a:solidFill>
                <a:latin typeface="Corbel" panose="020B0503020204020204" pitchFamily="34" charset="0"/>
                <a:sym typeface="Corbel" panose="020B0503020204020204" pitchFamily="34" charset="0"/>
              </a:rPr>
              <a:pPr/>
              <a:t>49</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23A9D1F9-8AC1-48F9-8266-D79D3EA51685}" type="datetime'''''''''''''''''''''''''''''''''8''''''''''''0''%'''">
              <a:rPr lang="en-US" altLang="en-US" sz="1000" smtClean="0">
                <a:solidFill>
                  <a:srgbClr val="FFFFFF"/>
                </a:solidFill>
                <a:latin typeface="Corbel" panose="020B0503020204020204" pitchFamily="34" charset="0"/>
                <a:sym typeface="Corbel" panose="020B0503020204020204" pitchFamily="34" charset="0"/>
              </a:rPr>
              <a:pPr/>
              <a:t>80%</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87" name="Rectangle 86">
            <a:extLst>
              <a:ext uri="{FF2B5EF4-FFF2-40B4-BE49-F238E27FC236}">
                <a16:creationId xmlns:a16="http://schemas.microsoft.com/office/drawing/2014/main" id="{66010CA5-CBB7-45EA-9B8A-AC3051C9DF24}"/>
              </a:ext>
            </a:extLst>
          </p:cNvPr>
          <p:cNvSpPr/>
          <p:nvPr>
            <p:custDataLst>
              <p:tags r:id="rId46"/>
            </p:custDataLst>
          </p:nvPr>
        </p:nvSpPr>
        <p:spPr bwMode="gray">
          <a:xfrm>
            <a:off x="4527550" y="3114675"/>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8C87B3C3-58DF-4818-99F7-B7921B3DCF8B}" type="datetime'''''''''1''''''2'">
              <a:rPr lang="en-US" altLang="en-US" sz="1000" smtClean="0">
                <a:solidFill>
                  <a:srgbClr val="FFFFFF"/>
                </a:solidFill>
                <a:latin typeface="Corbel" panose="020B0503020204020204" pitchFamily="34" charset="0"/>
                <a:sym typeface="Corbel" panose="020B0503020204020204" pitchFamily="34" charset="0"/>
              </a:rPr>
              <a:pPr/>
              <a:t>12</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83ED4890-0B51-4E11-9E99-3613E01AC473}" type="datetime'''''2''''''''''''''''''''''''''''''''0''''''%'''''''''''''">
              <a:rPr lang="en-US" altLang="en-US" sz="1000" smtClean="0">
                <a:solidFill>
                  <a:srgbClr val="FFFFFF"/>
                </a:solidFill>
                <a:latin typeface="Corbel" panose="020B0503020204020204" pitchFamily="34" charset="0"/>
                <a:sym typeface="Corbel" panose="020B0503020204020204" pitchFamily="34" charset="0"/>
              </a:rPr>
              <a:pPr/>
              <a:t>20%</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76" name="Rectangle 75">
            <a:extLst>
              <a:ext uri="{FF2B5EF4-FFF2-40B4-BE49-F238E27FC236}">
                <a16:creationId xmlns:a16="http://schemas.microsoft.com/office/drawing/2014/main" id="{73648DD6-57BE-4276-81EF-326C5B83161E}"/>
              </a:ext>
            </a:extLst>
          </p:cNvPr>
          <p:cNvSpPr/>
          <p:nvPr>
            <p:custDataLst>
              <p:tags r:id="rId47"/>
            </p:custDataLst>
          </p:nvPr>
        </p:nvSpPr>
        <p:spPr bwMode="auto">
          <a:xfrm>
            <a:off x="4237039" y="36020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FA1B0A4E-0B4D-47C1-A4EA-DC71AE73252F}" type="datetime'''7''''''''''9''''''''7''''''''''''''87''''''''''7'''">
              <a:rPr lang="en-US" altLang="en-US" sz="1200" smtClean="0">
                <a:solidFill>
                  <a:srgbClr val="262626"/>
                </a:solidFill>
              </a:rPr>
              <a:pPr/>
              <a:t>797877</a:t>
            </a:fld>
            <a:endParaRPr kumimoji="0" lang="en-US" sz="1200" b="0" i="0" strike="noStrike" kern="1200" cap="none" spc="0" normalizeH="0" baseline="0" noProof="0">
              <a:ln>
                <a:noFill/>
              </a:ln>
              <a:solidFill>
                <a:srgbClr val="262626"/>
              </a:solidFill>
              <a:effectLst/>
              <a:uLnTx/>
              <a:uFillTx/>
            </a:endParaRPr>
          </a:p>
        </p:txBody>
      </p:sp>
      <p:sp>
        <p:nvSpPr>
          <p:cNvPr id="90" name="Rectangle 89">
            <a:extLst>
              <a:ext uri="{FF2B5EF4-FFF2-40B4-BE49-F238E27FC236}">
                <a16:creationId xmlns:a16="http://schemas.microsoft.com/office/drawing/2014/main" id="{672DF18D-1627-484A-B8D4-5FA4DFD9CF04}"/>
              </a:ext>
            </a:extLst>
          </p:cNvPr>
          <p:cNvSpPr/>
          <p:nvPr>
            <p:custDataLst>
              <p:tags r:id="rId48"/>
            </p:custDataLst>
          </p:nvPr>
        </p:nvSpPr>
        <p:spPr bwMode="gray">
          <a:xfrm>
            <a:off x="6394450" y="2524125"/>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BD0670B2-17B2-4E6E-B211-666A24916925}" type="datetime'''48'''''''''''''''''''">
              <a:rPr lang="en-US" altLang="en-US" sz="1000" smtClean="0">
                <a:solidFill>
                  <a:srgbClr val="FFFFFF"/>
                </a:solidFill>
                <a:latin typeface="Corbel" panose="020B0503020204020204" pitchFamily="34" charset="0"/>
                <a:sym typeface="Corbel" panose="020B0503020204020204" pitchFamily="34" charset="0"/>
              </a:rPr>
              <a:pPr/>
              <a:t>48</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D1003BFE-AEB7-4FAB-94D5-B7C235A955F7}" type="datetime'''89''''''''''''''''''''''''''''''''''''''''''''''%'''">
              <a:rPr lang="en-US" altLang="en-US" sz="1000" smtClean="0">
                <a:solidFill>
                  <a:srgbClr val="FFFFFF"/>
                </a:solidFill>
                <a:latin typeface="Corbel" panose="020B0503020204020204" pitchFamily="34" charset="0"/>
                <a:sym typeface="Corbel" panose="020B0503020204020204" pitchFamily="34" charset="0"/>
              </a:rPr>
              <a:pPr/>
              <a:t>89%</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77" name="Rectangle 76">
            <a:extLst>
              <a:ext uri="{FF2B5EF4-FFF2-40B4-BE49-F238E27FC236}">
                <a16:creationId xmlns:a16="http://schemas.microsoft.com/office/drawing/2014/main" id="{0F36CFBC-6ED3-4988-956B-5060B7127040}"/>
              </a:ext>
            </a:extLst>
          </p:cNvPr>
          <p:cNvSpPr/>
          <p:nvPr>
            <p:custDataLst>
              <p:tags r:id="rId49"/>
            </p:custDataLst>
          </p:nvPr>
        </p:nvSpPr>
        <p:spPr bwMode="gray">
          <a:xfrm>
            <a:off x="5257800" y="2524125"/>
            <a:ext cx="344488"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A16B34CE-4966-4CC4-8BD4-2748D68E0A74}" type="datetime'''''''48'''''''''''">
              <a:rPr lang="en-US" altLang="en-US" sz="1000" smtClean="0">
                <a:solidFill>
                  <a:srgbClr val="FFFFFF"/>
                </a:solidFill>
                <a:latin typeface="Corbel" panose="020B0503020204020204" pitchFamily="34" charset="0"/>
                <a:sym typeface="Corbel" panose="020B0503020204020204" pitchFamily="34" charset="0"/>
              </a:rPr>
              <a:pPr/>
              <a:t>48</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689D1DEF-313A-48FD-B94A-A10BBACCD692}" type="datetime'''8''''''''''''''9''''%'''''''''''''''''''''''">
              <a:rPr lang="en-US" altLang="en-US" sz="1000" smtClean="0">
                <a:solidFill>
                  <a:srgbClr val="FFFFFF"/>
                </a:solidFill>
                <a:latin typeface="Corbel" panose="020B0503020204020204" pitchFamily="34" charset="0"/>
                <a:sym typeface="Corbel" panose="020B0503020204020204" pitchFamily="34" charset="0"/>
              </a:rPr>
              <a:pPr/>
              <a:t>89%</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88" name="Rectangle 87">
            <a:extLst>
              <a:ext uri="{FF2B5EF4-FFF2-40B4-BE49-F238E27FC236}">
                <a16:creationId xmlns:a16="http://schemas.microsoft.com/office/drawing/2014/main" id="{F11251BB-7C95-42CC-A912-3B3D8788A533}"/>
              </a:ext>
            </a:extLst>
          </p:cNvPr>
          <p:cNvSpPr/>
          <p:nvPr>
            <p:custDataLst>
              <p:tags r:id="rId50"/>
            </p:custDataLst>
          </p:nvPr>
        </p:nvSpPr>
        <p:spPr bwMode="gray">
          <a:xfrm>
            <a:off x="5672138" y="3213100"/>
            <a:ext cx="327025" cy="27305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CC9CD42-EA5F-4E63-8DA5-011A3432AD15}" type="datetime'''''''''''''''''''''''''''''6'''''''''">
              <a:rPr lang="en-US" altLang="en-US" sz="1000" smtClean="0">
                <a:solidFill>
                  <a:srgbClr val="FFFFFF"/>
                </a:solidFill>
                <a:latin typeface="Corbel" panose="020B0503020204020204" pitchFamily="34" charset="0"/>
                <a:sym typeface="Corbel" panose="020B0503020204020204" pitchFamily="34" charset="0"/>
              </a:rPr>
              <a:pPr/>
              <a:t>6</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0064B77D-5C49-4BB8-8409-C959FF65519B}" type="datetime'''''''''''''''''''''11''''''''''%'''''">
              <a:rPr lang="en-US" altLang="en-US" sz="1000" smtClean="0">
                <a:solidFill>
                  <a:srgbClr val="FFFFFF"/>
                </a:solidFill>
                <a:latin typeface="Corbel" panose="020B0503020204020204" pitchFamily="34" charset="0"/>
                <a:sym typeface="Corbel" panose="020B0503020204020204" pitchFamily="34" charset="0"/>
              </a:rPr>
              <a:pPr/>
              <a:t>11%</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74" name="Rectangle 73">
            <a:extLst>
              <a:ext uri="{FF2B5EF4-FFF2-40B4-BE49-F238E27FC236}">
                <a16:creationId xmlns:a16="http://schemas.microsoft.com/office/drawing/2014/main" id="{57B84A55-8A5B-4E3C-843C-CEC72209463A}"/>
              </a:ext>
            </a:extLst>
          </p:cNvPr>
          <p:cNvSpPr/>
          <p:nvPr>
            <p:custDataLst>
              <p:tags r:id="rId51"/>
            </p:custDataLst>
          </p:nvPr>
        </p:nvSpPr>
        <p:spPr bwMode="auto">
          <a:xfrm>
            <a:off x="5380039" y="3602038"/>
            <a:ext cx="506413"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99011980-C83B-4AEE-803D-6ED94AC4EF35}" type="datetime'''941''1''''''''''''52'''''''''''''''">
              <a:rPr lang="en-US" altLang="en-US" sz="1200" smtClean="0">
                <a:solidFill>
                  <a:srgbClr val="262626"/>
                </a:solidFill>
              </a:rPr>
              <a:pPr/>
              <a:t>941152</a:t>
            </a:fld>
            <a:endParaRPr kumimoji="0" lang="en-US" sz="1200" b="0" i="0" strike="noStrike" kern="1200" cap="none" spc="0" normalizeH="0" baseline="0" noProof="0">
              <a:ln>
                <a:noFill/>
              </a:ln>
              <a:solidFill>
                <a:srgbClr val="262626"/>
              </a:solidFill>
              <a:effectLst/>
              <a:uLnTx/>
              <a:uFillTx/>
            </a:endParaRPr>
          </a:p>
        </p:txBody>
      </p:sp>
      <p:sp>
        <p:nvSpPr>
          <p:cNvPr id="91" name="Rectangle 90">
            <a:extLst>
              <a:ext uri="{FF2B5EF4-FFF2-40B4-BE49-F238E27FC236}">
                <a16:creationId xmlns:a16="http://schemas.microsoft.com/office/drawing/2014/main" id="{5E26EB80-B38E-44AE-86D4-E32E8AAA7CC8}"/>
              </a:ext>
            </a:extLst>
          </p:cNvPr>
          <p:cNvSpPr/>
          <p:nvPr>
            <p:custDataLst>
              <p:tags r:id="rId52"/>
            </p:custDataLst>
          </p:nvPr>
        </p:nvSpPr>
        <p:spPr bwMode="gray">
          <a:xfrm>
            <a:off x="6807200" y="3213100"/>
            <a:ext cx="327025" cy="27305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CFD54F9D-836E-4ED4-A7B1-FDF7EED5FD2B}" type="datetime'''''''''''''''6'''''''''''''''''''''''''''''">
              <a:rPr lang="en-US" altLang="en-US" sz="1000" smtClean="0">
                <a:solidFill>
                  <a:srgbClr val="FFFFFF"/>
                </a:solidFill>
                <a:latin typeface="Corbel" panose="020B0503020204020204" pitchFamily="34" charset="0"/>
                <a:sym typeface="Corbel" panose="020B0503020204020204" pitchFamily="34" charset="0"/>
              </a:rPr>
              <a:pPr/>
              <a:t>6</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5420A557-4D12-4B2B-A27B-F0BAEE16FFF3}" type="datetime'''''''''1''''1''''''''%'''">
              <a:rPr lang="en-US" altLang="en-US" sz="1000" smtClean="0">
                <a:solidFill>
                  <a:srgbClr val="FFFFFF"/>
                </a:solidFill>
                <a:latin typeface="Corbel" panose="020B0503020204020204" pitchFamily="34" charset="0"/>
                <a:sym typeface="Corbel" panose="020B0503020204020204" pitchFamily="34" charset="0"/>
              </a:rPr>
              <a:pPr/>
              <a:t>11%</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79" name="Rectangle 78">
            <a:extLst>
              <a:ext uri="{FF2B5EF4-FFF2-40B4-BE49-F238E27FC236}">
                <a16:creationId xmlns:a16="http://schemas.microsoft.com/office/drawing/2014/main" id="{FB3F7F01-45F7-47B8-A65D-B7810B54A820}"/>
              </a:ext>
            </a:extLst>
          </p:cNvPr>
          <p:cNvSpPr/>
          <p:nvPr>
            <p:custDataLst>
              <p:tags r:id="rId53"/>
            </p:custDataLst>
          </p:nvPr>
        </p:nvSpPr>
        <p:spPr bwMode="auto">
          <a:xfrm>
            <a:off x="6508751" y="36020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E605A439-6276-4710-9D8B-035816D66AD5}" type="datetime'''''64''''''''''''''''''''''''''''''''4''''''3''''''2''1'''''">
              <a:rPr lang="en-US" altLang="en-US" sz="1200" smtClean="0">
                <a:solidFill>
                  <a:srgbClr val="262626"/>
                </a:solidFill>
              </a:rPr>
              <a:pPr/>
              <a:t>644321</a:t>
            </a:fld>
            <a:endParaRPr kumimoji="0" lang="en-US" sz="1200" b="0" i="0" strike="noStrike" kern="1200" cap="none" spc="0" normalizeH="0" baseline="0" noProof="0">
              <a:ln>
                <a:noFill/>
              </a:ln>
              <a:solidFill>
                <a:srgbClr val="262626"/>
              </a:solidFill>
              <a:effectLst/>
              <a:uLnTx/>
              <a:uFillTx/>
            </a:endParaRPr>
          </a:p>
        </p:txBody>
      </p:sp>
      <p:sp>
        <p:nvSpPr>
          <p:cNvPr id="92" name="Rectangle 91">
            <a:extLst>
              <a:ext uri="{FF2B5EF4-FFF2-40B4-BE49-F238E27FC236}">
                <a16:creationId xmlns:a16="http://schemas.microsoft.com/office/drawing/2014/main" id="{FFCAA32B-4E07-432B-94B3-F6A0EB9BBE76}"/>
              </a:ext>
            </a:extLst>
          </p:cNvPr>
          <p:cNvSpPr/>
          <p:nvPr>
            <p:custDataLst>
              <p:tags r:id="rId54"/>
            </p:custDataLst>
          </p:nvPr>
        </p:nvSpPr>
        <p:spPr bwMode="gray">
          <a:xfrm>
            <a:off x="7532688" y="2524125"/>
            <a:ext cx="3365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B534A631-95F5-4A24-A97E-18C624A44C02}" type="datetime'''''''''''''''''''''''''''''''''''''''''''''''4''''''8'">
              <a:rPr lang="en-US" altLang="en-US" sz="1000" smtClean="0">
                <a:solidFill>
                  <a:srgbClr val="FFFFFF"/>
                </a:solidFill>
                <a:latin typeface="Corbel" panose="020B0503020204020204" pitchFamily="34" charset="0"/>
                <a:sym typeface="Corbel" panose="020B0503020204020204" pitchFamily="34" charset="0"/>
              </a:rPr>
              <a:pPr/>
              <a:t>48</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F2F57848-5927-411A-ACD2-B569EA638944}" type="datetime'''''''''''9''''''''''''''''''''''''''1''''''''''''''%'''">
              <a:rPr lang="en-US" altLang="en-US" sz="1000" smtClean="0">
                <a:solidFill>
                  <a:srgbClr val="FFFFFF"/>
                </a:solidFill>
                <a:latin typeface="Corbel" panose="020B0503020204020204" pitchFamily="34" charset="0"/>
                <a:sym typeface="Corbel" panose="020B0503020204020204" pitchFamily="34" charset="0"/>
              </a:rPr>
              <a:pPr/>
              <a:t>91%</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86" name="Rectangle 85">
            <a:extLst>
              <a:ext uri="{FF2B5EF4-FFF2-40B4-BE49-F238E27FC236}">
                <a16:creationId xmlns:a16="http://schemas.microsoft.com/office/drawing/2014/main" id="{7392FA14-203A-4193-8BAA-F78093420BAE}"/>
              </a:ext>
            </a:extLst>
          </p:cNvPr>
          <p:cNvSpPr/>
          <p:nvPr>
            <p:custDataLst>
              <p:tags r:id="rId55"/>
            </p:custDataLst>
          </p:nvPr>
        </p:nvSpPr>
        <p:spPr bwMode="gray">
          <a:xfrm>
            <a:off x="7967663" y="3228975"/>
            <a:ext cx="279400" cy="273050"/>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442E7472-9DE4-4509-A0F0-F017C08C0115}" type="datetime'''''5'''''''''''''''''''''''''''''''''''''''''''''''''">
              <a:rPr lang="en-US" altLang="en-US" sz="1000" smtClean="0">
                <a:solidFill>
                  <a:srgbClr val="FFFFFF"/>
                </a:solidFill>
                <a:latin typeface="Corbel" panose="020B0503020204020204" pitchFamily="34" charset="0"/>
                <a:sym typeface="Corbel" panose="020B0503020204020204" pitchFamily="34" charset="0"/>
              </a:rPr>
              <a:pPr/>
              <a:t>5</a:t>
            </a:fld>
            <a:b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br>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fld id="{86D258CD-93F8-4878-88AB-DB8FF127692F}" type="datetime'''''''''''''''''''''9%'''''''''">
              <a:rPr lang="en-US" altLang="en-US" sz="1000" smtClean="0">
                <a:solidFill>
                  <a:srgbClr val="FFFFFF"/>
                </a:solidFill>
                <a:latin typeface="Corbel" panose="020B0503020204020204" pitchFamily="34" charset="0"/>
                <a:sym typeface="Corbel" panose="020B0503020204020204" pitchFamily="34" charset="0"/>
              </a:rPr>
              <a:pPr/>
              <a:t>9%</a:t>
            </a:fld>
            <a:r>
              <a:rPr kumimoji="0" lang="en-US" alt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rPr>
              <a:t>)</a:t>
            </a:r>
            <a:endParaRPr kumimoji="0" lang="en-US" sz="1000" b="0" i="0" u="none" strike="noStrike" kern="1200" cap="none" spc="0" normalizeH="0" baseline="0" noProof="0">
              <a:ln>
                <a:noFill/>
              </a:ln>
              <a:solidFill>
                <a:srgbClr val="FFFFFF"/>
              </a:solidFill>
              <a:effectLst/>
              <a:uLnTx/>
              <a:uFillTx/>
              <a:latin typeface="Corbel" panose="020B0503020204020204" pitchFamily="34" charset="0"/>
              <a:sym typeface="Corbel" panose="020B0503020204020204" pitchFamily="34" charset="0"/>
            </a:endParaRPr>
          </a:p>
        </p:txBody>
      </p:sp>
      <p:sp>
        <p:nvSpPr>
          <p:cNvPr id="111" name="Rectangle 110">
            <a:extLst>
              <a:ext uri="{FF2B5EF4-FFF2-40B4-BE49-F238E27FC236}">
                <a16:creationId xmlns:a16="http://schemas.microsoft.com/office/drawing/2014/main" id="{52CD5119-507E-4861-B01F-F8ABCE024B11}"/>
              </a:ext>
            </a:extLst>
          </p:cNvPr>
          <p:cNvSpPr/>
          <p:nvPr>
            <p:custDataLst>
              <p:tags r:id="rId56"/>
            </p:custDataLst>
          </p:nvPr>
        </p:nvSpPr>
        <p:spPr bwMode="auto">
          <a:xfrm>
            <a:off x="11053764" y="3602038"/>
            <a:ext cx="5175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B1315402-4B52-44BF-A1A4-D762EC8E1824}" type="datetime'''1''''''''''''''''''''''7''''7''''''''''94''''''''''6'">
              <a:rPr lang="en-US" altLang="en-US" sz="1200" smtClean="0">
                <a:solidFill>
                  <a:srgbClr val="262626"/>
                </a:solidFill>
              </a:rPr>
              <a:pPr/>
              <a:t>177946</a:t>
            </a:fld>
            <a:endParaRPr kumimoji="0" lang="en-US" sz="1200" b="0" i="0" strike="noStrike" kern="1200" cap="none" spc="0" normalizeH="0" baseline="0" noProof="0">
              <a:ln>
                <a:noFill/>
              </a:ln>
              <a:solidFill>
                <a:srgbClr val="262626"/>
              </a:solidFill>
              <a:effectLst/>
              <a:uLnTx/>
              <a:uFillTx/>
            </a:endParaRPr>
          </a:p>
        </p:txBody>
      </p:sp>
      <p:sp>
        <p:nvSpPr>
          <p:cNvPr id="80" name="Rectangle 79">
            <a:extLst>
              <a:ext uri="{FF2B5EF4-FFF2-40B4-BE49-F238E27FC236}">
                <a16:creationId xmlns:a16="http://schemas.microsoft.com/office/drawing/2014/main" id="{D4A7AC73-BCE9-4605-B995-CEA13AA3E14B}"/>
              </a:ext>
            </a:extLst>
          </p:cNvPr>
          <p:cNvSpPr/>
          <p:nvPr>
            <p:custDataLst>
              <p:tags r:id="rId57"/>
            </p:custDataLst>
          </p:nvPr>
        </p:nvSpPr>
        <p:spPr bwMode="auto">
          <a:xfrm>
            <a:off x="7688263" y="3602038"/>
            <a:ext cx="43338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3C2E30E8-8FAC-4FDB-BFBF-572975B3BA6A}" type="datetime'''''''''6''''''''''''0''''''''''''''''''''''''30''6'">
              <a:rPr lang="en-US" altLang="en-US" sz="1200" smtClean="0">
                <a:solidFill>
                  <a:srgbClr val="262626"/>
                </a:solidFill>
              </a:rPr>
              <a:pPr/>
              <a:t>60306</a:t>
            </a:fld>
            <a:endParaRPr kumimoji="0" lang="en-US" sz="1200" b="0" i="0" strike="noStrike" kern="1200" cap="none" spc="0" normalizeH="0" baseline="0" noProof="0">
              <a:ln>
                <a:noFill/>
              </a:ln>
              <a:solidFill>
                <a:srgbClr val="262626"/>
              </a:solidFill>
              <a:effectLst/>
              <a:uLnTx/>
              <a:uFillTx/>
            </a:endParaRPr>
          </a:p>
        </p:txBody>
      </p:sp>
      <p:sp>
        <p:nvSpPr>
          <p:cNvPr id="115" name="Rectangle 114">
            <a:extLst>
              <a:ext uri="{FF2B5EF4-FFF2-40B4-BE49-F238E27FC236}">
                <a16:creationId xmlns:a16="http://schemas.microsoft.com/office/drawing/2014/main" id="{B015F45B-0294-4FB8-BA73-AB00C4DA1A62}"/>
              </a:ext>
            </a:extLst>
          </p:cNvPr>
          <p:cNvSpPr/>
          <p:nvPr>
            <p:custDataLst>
              <p:tags r:id="rId58"/>
            </p:custDataLst>
          </p:nvPr>
        </p:nvSpPr>
        <p:spPr bwMode="gray">
          <a:xfrm>
            <a:off x="9075738" y="3130550"/>
            <a:ext cx="3365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50525F68-D3B7-46CB-A2B8-CDAA32534F86}" type="datetime'''11'''''''''''''''''''''''''">
              <a:rPr lang="en-US" altLang="en-US" sz="1000" smtClean="0">
                <a:solidFill>
                  <a:srgbClr val="FFFFFF"/>
                </a:solidFill>
                <a:latin typeface="Corbel" panose="020B0503020204020204" pitchFamily="34" charset="0"/>
                <a:sym typeface="Corbel" panose="020B0503020204020204" pitchFamily="34" charset="0"/>
              </a:rPr>
              <a:pPr/>
              <a:t>11</a:t>
            </a:fld>
            <a:br>
              <a:rPr lang="en-US" altLang="en-US" sz="1000" dirty="0">
                <a:solidFill>
                  <a:srgbClr val="FFFFFF"/>
                </a:solidFill>
                <a:latin typeface="Corbel" panose="020B0503020204020204" pitchFamily="34" charset="0"/>
                <a:sym typeface="Corbel" panose="020B0503020204020204" pitchFamily="34" charset="0"/>
              </a:rPr>
            </a:br>
            <a:r>
              <a:rPr lang="en-US" altLang="en-US" sz="1000" dirty="0">
                <a:solidFill>
                  <a:srgbClr val="FFFFFF"/>
                </a:solidFill>
                <a:latin typeface="Corbel" panose="020B0503020204020204" pitchFamily="34" charset="0"/>
                <a:sym typeface="Corbel" panose="020B0503020204020204" pitchFamily="34" charset="0"/>
              </a:rPr>
              <a:t>(</a:t>
            </a:r>
            <a:fld id="{59FB16A8-E23A-470A-92EE-DCB1453A278A}" type="datetime'''''''''''''''''''''''''''''''''''1''9''%'''''''''">
              <a:rPr lang="en-US" altLang="en-US" sz="1000" smtClean="0">
                <a:solidFill>
                  <a:srgbClr val="FFFFFF"/>
                </a:solidFill>
                <a:latin typeface="Corbel" panose="020B0503020204020204" pitchFamily="34" charset="0"/>
                <a:sym typeface="Corbel" panose="020B0503020204020204" pitchFamily="34" charset="0"/>
              </a:rPr>
              <a:pPr/>
              <a:t>19%</a:t>
            </a:fld>
            <a:r>
              <a:rPr lang="en-US" sz="1000" u="none" strike="noStrike" normalizeH="0" noProof="0" dirty="0">
                <a:ln>
                  <a:noFill/>
                </a:ln>
                <a:solidFill>
                  <a:srgbClr val="FFFFFF"/>
                </a:solidFill>
                <a:effectLst/>
                <a:uLnTx/>
                <a:uFillTx/>
                <a:latin typeface="Corbel" panose="020B0503020204020204" pitchFamily="34" charset="0"/>
                <a:sym typeface="Corbel" panose="020B0503020204020204" pitchFamily="34" charset="0"/>
              </a:rPr>
              <a:t>)</a:t>
            </a:r>
          </a:p>
        </p:txBody>
      </p:sp>
      <p:sp>
        <p:nvSpPr>
          <p:cNvPr id="109" name="Rectangle 108">
            <a:extLst>
              <a:ext uri="{FF2B5EF4-FFF2-40B4-BE49-F238E27FC236}">
                <a16:creationId xmlns:a16="http://schemas.microsoft.com/office/drawing/2014/main" id="{A98AA7F8-2D4A-4260-96C2-A6B2AF39774E}"/>
              </a:ext>
            </a:extLst>
          </p:cNvPr>
          <p:cNvSpPr/>
          <p:nvPr>
            <p:custDataLst>
              <p:tags r:id="rId59"/>
            </p:custDataLst>
          </p:nvPr>
        </p:nvSpPr>
        <p:spPr bwMode="auto">
          <a:xfrm>
            <a:off x="8824913" y="3602038"/>
            <a:ext cx="43338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CEEF29B1-73F5-4305-B09D-C505BF608E91}" type="datetime'''''''''''''''''''74''''''''''''1''''''0''''''''5'''''''''">
              <a:rPr lang="en-US" altLang="en-US" sz="1200" smtClean="0">
                <a:solidFill>
                  <a:srgbClr val="262626"/>
                </a:solidFill>
              </a:rPr>
              <a:pPr/>
              <a:t>74105</a:t>
            </a:fld>
            <a:endParaRPr kumimoji="0" lang="en-US" sz="1200" b="0" i="0" strike="noStrike" kern="1200" cap="none" spc="0" normalizeH="0" baseline="0" noProof="0">
              <a:ln>
                <a:noFill/>
              </a:ln>
              <a:solidFill>
                <a:srgbClr val="262626"/>
              </a:solidFill>
              <a:effectLst/>
              <a:uLnTx/>
              <a:uFillTx/>
            </a:endParaRPr>
          </a:p>
        </p:txBody>
      </p:sp>
      <p:sp>
        <p:nvSpPr>
          <p:cNvPr id="116" name="Rectangle 115">
            <a:extLst>
              <a:ext uri="{FF2B5EF4-FFF2-40B4-BE49-F238E27FC236}">
                <a16:creationId xmlns:a16="http://schemas.microsoft.com/office/drawing/2014/main" id="{39489240-C0C9-4D4E-8EE4-0618216BD5CF}"/>
              </a:ext>
            </a:extLst>
          </p:cNvPr>
          <p:cNvSpPr/>
          <p:nvPr>
            <p:custDataLst>
              <p:tags r:id="rId60"/>
            </p:custDataLst>
          </p:nvPr>
        </p:nvSpPr>
        <p:spPr bwMode="gray">
          <a:xfrm>
            <a:off x="9807575" y="2540000"/>
            <a:ext cx="334963"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D836577D-F45A-4442-9C81-C9600CC038B5}" type="datetime'''''4''''''''''''''''''''''''''''''''''7'''">
              <a:rPr lang="en-US" altLang="en-US" sz="1000" smtClean="0">
                <a:solidFill>
                  <a:srgbClr val="FFFFFF"/>
                </a:solidFill>
                <a:latin typeface="Corbel" panose="020B0503020204020204" pitchFamily="34" charset="0"/>
                <a:sym typeface="Corbel" panose="020B0503020204020204" pitchFamily="34" charset="0"/>
              </a:rPr>
              <a:pPr/>
              <a:t>47</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A07F2240-78D5-4030-8E61-AF7778B6C74E}" type="datetime'''''''''''''8''''''''''''''''''''''''''1''''''''''''''''%'">
              <a:rPr lang="en-US" altLang="en-US" sz="1000" smtClean="0">
                <a:solidFill>
                  <a:srgbClr val="FFFFFF"/>
                </a:solidFill>
                <a:latin typeface="Corbel" panose="020B0503020204020204" pitchFamily="34" charset="0"/>
                <a:sym typeface="Corbel" panose="020B0503020204020204" pitchFamily="34" charset="0"/>
              </a:rPr>
              <a:pPr/>
              <a:t>81%</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17" name="Rectangle 116">
            <a:extLst>
              <a:ext uri="{FF2B5EF4-FFF2-40B4-BE49-F238E27FC236}">
                <a16:creationId xmlns:a16="http://schemas.microsoft.com/office/drawing/2014/main" id="{C9519A7A-8B37-47F0-96FE-E64504C686B8}"/>
              </a:ext>
            </a:extLst>
          </p:cNvPr>
          <p:cNvSpPr/>
          <p:nvPr>
            <p:custDataLst>
              <p:tags r:id="rId61"/>
            </p:custDataLst>
          </p:nvPr>
        </p:nvSpPr>
        <p:spPr bwMode="gray">
          <a:xfrm>
            <a:off x="10210800" y="3130550"/>
            <a:ext cx="3365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DE7117F0-38B2-45A8-ADE1-968E73176EBE}" type="datetime'''''''''''''''1''''1'''''''''''''''''''''''''''''''''''''">
              <a:rPr lang="en-US" altLang="en-US" sz="1000" smtClean="0">
                <a:solidFill>
                  <a:srgbClr val="FFFFFF"/>
                </a:solidFill>
                <a:latin typeface="Corbel" panose="020B0503020204020204" pitchFamily="34" charset="0"/>
                <a:sym typeface="Corbel" panose="020B0503020204020204" pitchFamily="34" charset="0"/>
              </a:rPr>
              <a:pPr/>
              <a:t>11</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CCBF261B-B984-43B1-932A-111E7CEDD2EE}" type="datetime'19%'''">
              <a:rPr lang="en-US" altLang="en-US" sz="1000" smtClean="0">
                <a:solidFill>
                  <a:srgbClr val="FFFFFF"/>
                </a:solidFill>
                <a:latin typeface="Corbel" panose="020B0503020204020204" pitchFamily="34" charset="0"/>
                <a:sym typeface="Corbel" panose="020B0503020204020204" pitchFamily="34" charset="0"/>
              </a:rPr>
              <a:pPr/>
              <a:t>19%</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10" name="Rectangle 109">
            <a:extLst>
              <a:ext uri="{FF2B5EF4-FFF2-40B4-BE49-F238E27FC236}">
                <a16:creationId xmlns:a16="http://schemas.microsoft.com/office/drawing/2014/main" id="{998543F7-8E65-4CAB-9F02-2414E0CF0D79}"/>
              </a:ext>
            </a:extLst>
          </p:cNvPr>
          <p:cNvSpPr/>
          <p:nvPr>
            <p:custDataLst>
              <p:tags r:id="rId62"/>
            </p:custDataLst>
          </p:nvPr>
        </p:nvSpPr>
        <p:spPr bwMode="auto">
          <a:xfrm>
            <a:off x="9880600" y="3602038"/>
            <a:ext cx="590550"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lvl="0" algn="ctr">
              <a:spcBef>
                <a:spcPct val="0"/>
              </a:spcBef>
              <a:spcAft>
                <a:spcPct val="0"/>
              </a:spcAft>
            </a:pPr>
            <a:fld id="{AFD27542-F4D0-4A7E-867D-968E97E1BDA0}" type="datetime'''''''1''''''''''''12''''''''''''5''4''9''''''''''''''6'">
              <a:rPr lang="en-US" altLang="en-US" sz="1200" smtClean="0">
                <a:solidFill>
                  <a:srgbClr val="262626"/>
                </a:solidFill>
              </a:rPr>
              <a:pPr/>
              <a:t>1125496</a:t>
            </a:fld>
            <a:endParaRPr kumimoji="0" lang="en-US" sz="1200" b="0" i="0" strike="noStrike" kern="1200" cap="none" spc="0" normalizeH="0" baseline="0" noProof="0">
              <a:ln>
                <a:noFill/>
              </a:ln>
              <a:solidFill>
                <a:srgbClr val="262626"/>
              </a:solidFill>
              <a:effectLst/>
              <a:uLnTx/>
              <a:uFillTx/>
            </a:endParaRPr>
          </a:p>
        </p:txBody>
      </p:sp>
      <p:sp>
        <p:nvSpPr>
          <p:cNvPr id="118" name="Rectangle 117">
            <a:extLst>
              <a:ext uri="{FF2B5EF4-FFF2-40B4-BE49-F238E27FC236}">
                <a16:creationId xmlns:a16="http://schemas.microsoft.com/office/drawing/2014/main" id="{F7819C10-5467-49F7-A127-7C83A92276CA}"/>
              </a:ext>
            </a:extLst>
          </p:cNvPr>
          <p:cNvSpPr/>
          <p:nvPr>
            <p:custDataLst>
              <p:tags r:id="rId63"/>
            </p:custDataLst>
          </p:nvPr>
        </p:nvSpPr>
        <p:spPr bwMode="gray">
          <a:xfrm>
            <a:off x="10937875" y="2540000"/>
            <a:ext cx="34290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09D971C-5A8D-400E-8A7A-C8D5E3CF66AA}" type="datetime'''''''''4''''''7'''''''''''''''">
              <a:rPr lang="en-US" altLang="en-US" sz="1000" smtClean="0">
                <a:solidFill>
                  <a:srgbClr val="FFFFFF"/>
                </a:solidFill>
                <a:latin typeface="Corbel" panose="020B0503020204020204" pitchFamily="34" charset="0"/>
                <a:sym typeface="Corbel" panose="020B0503020204020204" pitchFamily="34" charset="0"/>
              </a:rPr>
              <a:pPr/>
              <a:t>47</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B94132F7-FD85-4B45-9698-16F43647B60D}" type="datetime'''84''''''''''''''''''''''''''''''''''''%'">
              <a:rPr lang="en-US" altLang="en-US" sz="1000" smtClean="0">
                <a:solidFill>
                  <a:srgbClr val="FFFFFF"/>
                </a:solidFill>
                <a:latin typeface="Corbel" panose="020B0503020204020204" pitchFamily="34" charset="0"/>
                <a:sym typeface="Corbel" panose="020B0503020204020204" pitchFamily="34" charset="0"/>
              </a:rPr>
              <a:pPr/>
              <a:t>84%</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119" name="Rectangle 118">
            <a:extLst>
              <a:ext uri="{FF2B5EF4-FFF2-40B4-BE49-F238E27FC236}">
                <a16:creationId xmlns:a16="http://schemas.microsoft.com/office/drawing/2014/main" id="{021BEFE7-E8A9-4B58-BD05-1D3D3F15D04C}"/>
              </a:ext>
            </a:extLst>
          </p:cNvPr>
          <p:cNvSpPr/>
          <p:nvPr>
            <p:custDataLst>
              <p:tags r:id="rId64"/>
            </p:custDataLst>
          </p:nvPr>
        </p:nvSpPr>
        <p:spPr bwMode="gray">
          <a:xfrm>
            <a:off x="11347450" y="3163888"/>
            <a:ext cx="336550" cy="27305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63" tIns="0" rIns="17463" bIns="0" numCol="1" spcCol="0" rtlCol="0" anchor="ctr" anchorCtr="0">
            <a:noAutofit/>
          </a:bodyPr>
          <a:lstStyle/>
          <a:p>
            <a:pPr lvl="0" algn="ctr">
              <a:lnSpc>
                <a:spcPct val="90000"/>
              </a:lnSpc>
              <a:spcBef>
                <a:spcPct val="0"/>
              </a:spcBef>
              <a:spcAft>
                <a:spcPct val="0"/>
              </a:spcAft>
            </a:pPr>
            <a:fld id="{0748D19F-3B91-4A27-A0C6-BA4E24682C88}" type="datetime'''''''''''''''''''''''''''''9'''''">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9</a:t>
            </a:fld>
            <a:br>
              <a:rPr lang="en-US" altLang="en-US" sz="1000">
                <a:solidFill>
                  <a:srgbClr val="FFFFFF"/>
                </a:solidFill>
                <a:latin typeface="Corbel" panose="020B0503020204020204" pitchFamily="34" charset="0"/>
                <a:sym typeface="Corbel" panose="020B0503020204020204" pitchFamily="34" charset="0"/>
              </a:rPr>
            </a:br>
            <a:r>
              <a:rPr lang="en-US" altLang="en-US" sz="1000">
                <a:solidFill>
                  <a:srgbClr val="FFFFFF"/>
                </a:solidFill>
                <a:latin typeface="Corbel" panose="020B0503020204020204" pitchFamily="34" charset="0"/>
                <a:sym typeface="Corbel" panose="020B0503020204020204" pitchFamily="34" charset="0"/>
              </a:rPr>
              <a:t>(</a:t>
            </a:r>
            <a:fld id="{ECACDA75-2D57-443A-B734-BE3A62D49449}" type="datetime'''''''''''''''''''1''''''''''''''''''6''''''%'''''''''">
              <a:rPr lang="en-US" altLang="en-US" sz="1000" smtClean="0">
                <a:solidFill>
                  <a:srgbClr val="FFFFFF"/>
                </a:solidFill>
                <a:latin typeface="Corbel" panose="020B0503020204020204" pitchFamily="34" charset="0"/>
                <a:sym typeface="Corbel" panose="020B0503020204020204" pitchFamily="34" charset="0"/>
              </a:rPr>
              <a:pPr lvl="0" algn="ctr">
                <a:lnSpc>
                  <a:spcPct val="90000"/>
                </a:lnSpc>
                <a:spcBef>
                  <a:spcPct val="0"/>
                </a:spcBef>
                <a:spcAft>
                  <a:spcPct val="0"/>
                </a:spcAft>
              </a:pPr>
              <a:t>16%</a:t>
            </a:fld>
            <a:r>
              <a:rPr lang="en-US" sz="1000" u="none" strike="noStrike" normalizeH="0" noProof="0">
                <a:ln>
                  <a:noFill/>
                </a:ln>
                <a:solidFill>
                  <a:srgbClr val="FFFFFF"/>
                </a:solidFill>
                <a:effectLst/>
                <a:uLnTx/>
                <a:uFillTx/>
                <a:latin typeface="Corbel" panose="020B0503020204020204" pitchFamily="34" charset="0"/>
                <a:sym typeface="Corbel" panose="020B0503020204020204" pitchFamily="34" charset="0"/>
              </a:rPr>
              <a:t>)</a:t>
            </a:r>
          </a:p>
        </p:txBody>
      </p:sp>
      <p:sp>
        <p:nvSpPr>
          <p:cNvPr id="93" name="Rectangle 92">
            <a:extLst>
              <a:ext uri="{FF2B5EF4-FFF2-40B4-BE49-F238E27FC236}">
                <a16:creationId xmlns:a16="http://schemas.microsoft.com/office/drawing/2014/main" id="{2A32C059-3F59-4E2F-92C6-1C5A23FDFA3D}"/>
              </a:ext>
            </a:extLst>
          </p:cNvPr>
          <p:cNvSpPr/>
          <p:nvPr>
            <p:custDataLst>
              <p:tags r:id="rId65"/>
            </p:custDataLst>
          </p:nvPr>
        </p:nvSpPr>
        <p:spPr bwMode="auto">
          <a:xfrm>
            <a:off x="10601325" y="1065213"/>
            <a:ext cx="214313" cy="160338"/>
          </a:xfrm>
          <a:prstGeom prst="rect">
            <a:avLst/>
          </a:prstGeom>
          <a:solidFill>
            <a:schemeClr val="accent1"/>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94" name="Rectangle 93">
            <a:extLst>
              <a:ext uri="{FF2B5EF4-FFF2-40B4-BE49-F238E27FC236}">
                <a16:creationId xmlns:a16="http://schemas.microsoft.com/office/drawing/2014/main" id="{F0F5FFC3-05C6-4E83-B706-DFD2EAF765DE}"/>
              </a:ext>
            </a:extLst>
          </p:cNvPr>
          <p:cNvSpPr/>
          <p:nvPr>
            <p:custDataLst>
              <p:tags r:id="rId66"/>
            </p:custDataLst>
          </p:nvPr>
        </p:nvSpPr>
        <p:spPr bwMode="auto">
          <a:xfrm>
            <a:off x="10601325" y="1298575"/>
            <a:ext cx="214313" cy="160338"/>
          </a:xfrm>
          <a:prstGeom prst="rect">
            <a:avLst/>
          </a:prstGeom>
          <a:solidFill>
            <a:srgbClr val="FF0000"/>
          </a:solidFill>
          <a:ln w="25400" cap="flat" cmpd="sng" algn="ctr">
            <a:noFill/>
            <a:prstDash val="solid"/>
            <a:round/>
            <a:headEnd type="none" w="med" len="med"/>
            <a:tailEnd type="none" w="med" len="med"/>
          </a:ln>
          <a:effectLst/>
          <a:extLs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95" name="Rectangle 94">
            <a:extLst>
              <a:ext uri="{FF2B5EF4-FFF2-40B4-BE49-F238E27FC236}">
                <a16:creationId xmlns:a16="http://schemas.microsoft.com/office/drawing/2014/main" id="{7E0B337E-99DA-4A6B-88F3-4A880799682B}"/>
              </a:ext>
            </a:extLst>
          </p:cNvPr>
          <p:cNvSpPr/>
          <p:nvPr>
            <p:custDataLst>
              <p:tags r:id="rId67"/>
            </p:custDataLst>
          </p:nvPr>
        </p:nvSpPr>
        <p:spPr bwMode="auto">
          <a:xfrm>
            <a:off x="10866438" y="1060450"/>
            <a:ext cx="947738"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lvl="0">
              <a:spcBef>
                <a:spcPct val="0"/>
              </a:spcBef>
              <a:spcAft>
                <a:spcPct val="0"/>
              </a:spcAft>
            </a:pPr>
            <a:fld id="{7011C83C-DF06-4C5C-9754-4FDC0A65C107}" type="datetime'''''''''C''''OMPL''''ET''E''''''''''D'''''''''''''''''">
              <a:rPr lang="en-US" altLang="en-US" sz="1200" smtClean="0">
                <a:solidFill>
                  <a:srgbClr val="262626"/>
                </a:solidFill>
              </a:rPr>
              <a:pPr lvl="0">
                <a:spcBef>
                  <a:spcPct val="0"/>
                </a:spcBef>
                <a:spcAft>
                  <a:spcPct val="0"/>
                </a:spcAft>
              </a:pPr>
              <a:t>COMPLETED</a:t>
            </a:fld>
            <a:endParaRPr kumimoji="0" lang="en-US" sz="1200" b="0" i="0" strike="noStrike" kern="1200" cap="none" spc="0" normalizeH="0" baseline="0" noProof="0" dirty="0">
              <a:ln>
                <a:noFill/>
              </a:ln>
              <a:solidFill>
                <a:srgbClr val="262626"/>
              </a:solidFill>
              <a:effectLst/>
              <a:uLnTx/>
              <a:uFillTx/>
            </a:endParaRPr>
          </a:p>
        </p:txBody>
      </p:sp>
      <p:sp>
        <p:nvSpPr>
          <p:cNvPr id="96" name="Rectangle 95">
            <a:extLst>
              <a:ext uri="{FF2B5EF4-FFF2-40B4-BE49-F238E27FC236}">
                <a16:creationId xmlns:a16="http://schemas.microsoft.com/office/drawing/2014/main" id="{FFC3AB21-5F44-4F43-879F-C2B22B0B3B96}"/>
              </a:ext>
            </a:extLst>
          </p:cNvPr>
          <p:cNvSpPr/>
          <p:nvPr>
            <p:custDataLst>
              <p:tags r:id="rId68"/>
            </p:custDataLst>
          </p:nvPr>
        </p:nvSpPr>
        <p:spPr bwMode="auto">
          <a:xfrm>
            <a:off x="10866438" y="1293813"/>
            <a:ext cx="911225" cy="1825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lvl="0">
              <a:spcBef>
                <a:spcPct val="0"/>
              </a:spcBef>
              <a:spcAft>
                <a:spcPct val="0"/>
              </a:spcAft>
            </a:pPr>
            <a:fld id="{64112F4D-762E-44E8-ABB0-1B188423A735}" type="datetime'C''A''''''''''''NCE''L''LE''''''''''''''''''''''''D'''''">
              <a:rPr lang="en-US" altLang="en-US" sz="1200" smtClean="0">
                <a:solidFill>
                  <a:srgbClr val="262626"/>
                </a:solidFill>
              </a:rPr>
              <a:pPr lvl="0">
                <a:spcBef>
                  <a:spcPct val="0"/>
                </a:spcBef>
                <a:spcAft>
                  <a:spcPct val="0"/>
                </a:spcAft>
              </a:pPr>
              <a:t>CANCELLED</a:t>
            </a:fld>
            <a:endParaRPr kumimoji="0" lang="en-US" sz="1200" b="0" i="0" strike="noStrike" kern="1200" cap="none" spc="0" normalizeH="0" baseline="0" noProof="0" dirty="0">
              <a:ln>
                <a:noFill/>
              </a:ln>
              <a:solidFill>
                <a:srgbClr val="262626"/>
              </a:solidFill>
              <a:effectLst/>
              <a:uLnTx/>
              <a:uFillTx/>
            </a:endParaRPr>
          </a:p>
        </p:txBody>
      </p:sp>
      <p:sp>
        <p:nvSpPr>
          <p:cNvPr id="174" name="Rectangle 173">
            <a:extLst>
              <a:ext uri="{FF2B5EF4-FFF2-40B4-BE49-F238E27FC236}">
                <a16:creationId xmlns:a16="http://schemas.microsoft.com/office/drawing/2014/main" id="{04AB9106-5463-4869-90A8-01D8C5B7E894}"/>
              </a:ext>
            </a:extLst>
          </p:cNvPr>
          <p:cNvSpPr/>
          <p:nvPr/>
        </p:nvSpPr>
        <p:spPr>
          <a:xfrm>
            <a:off x="226007" y="6595465"/>
            <a:ext cx="3969494" cy="215444"/>
          </a:xfrm>
          <a:prstGeom prst="rect">
            <a:avLst/>
          </a:prstGeom>
        </p:spPr>
        <p:txBody>
          <a:bodyPr wrap="square">
            <a:spAutoFit/>
          </a:bodyPr>
          <a:lstStyle/>
          <a:p>
            <a:r>
              <a:rPr lang="en-US" sz="800" dirty="0">
                <a:solidFill>
                  <a:srgbClr val="FF0000"/>
                </a:solidFill>
                <a:latin typeface="Corbel" panose="020B0503020204020204" pitchFamily="34" charset="0"/>
              </a:rPr>
              <a:t>The analysis  is based on  a 7-days sample of SafeBoda order requests </a:t>
            </a:r>
            <a:endParaRPr lang="en-US" sz="800" dirty="0">
              <a:solidFill>
                <a:srgbClr val="FF0000"/>
              </a:solidFill>
            </a:endParaRPr>
          </a:p>
        </p:txBody>
      </p:sp>
    </p:spTree>
    <p:extLst>
      <p:ext uri="{BB962C8B-B14F-4D97-AF65-F5344CB8AC3E}">
        <p14:creationId xmlns:p14="http://schemas.microsoft.com/office/powerpoint/2010/main" val="392366232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5EC1E59-E791-4F3C-A8A3-F76CFBAF1E45}"/>
              </a:ext>
            </a:extLst>
          </p:cNvPr>
          <p:cNvGraphicFramePr>
            <a:graphicFrameLocks noChangeAspect="1"/>
          </p:cNvGraphicFramePr>
          <p:nvPr>
            <p:custDataLst>
              <p:tags r:id="rId1"/>
            </p:custDataLst>
            <p:extLst>
              <p:ext uri="{D42A27DB-BD31-4B8C-83A1-F6EECF244321}">
                <p14:modId xmlns:p14="http://schemas.microsoft.com/office/powerpoint/2010/main" val="2792974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4" name="Object 3" hidden="1">
                        <a:extLst>
                          <a:ext uri="{FF2B5EF4-FFF2-40B4-BE49-F238E27FC236}">
                            <a16:creationId xmlns:a16="http://schemas.microsoft.com/office/drawing/2014/main" id="{15EC1E59-E791-4F3C-A8A3-F76CFBAF1E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2">
            <a:extLst>
              <a:ext uri="{FF2B5EF4-FFF2-40B4-BE49-F238E27FC236}">
                <a16:creationId xmlns:a16="http://schemas.microsoft.com/office/drawing/2014/main" id="{840D4A7E-A657-4500-B3D6-95B60AA03ED9}"/>
              </a:ext>
            </a:extLst>
          </p:cNvPr>
          <p:cNvSpPr>
            <a:spLocks noGrp="1"/>
          </p:cNvSpPr>
          <p:nvPr>
            <p:ph type="title"/>
          </p:nvPr>
        </p:nvSpPr>
        <p:spPr>
          <a:xfrm>
            <a:off x="2043513" y="2249477"/>
            <a:ext cx="6508620" cy="1661963"/>
          </a:xfrm>
        </p:spPr>
        <p:txBody>
          <a:bodyPr vert="horz"/>
          <a:lstStyle/>
          <a:p>
            <a:pPr algn="ctr"/>
            <a:r>
              <a:rPr lang="en-US" sz="4800" b="1" dirty="0">
                <a:solidFill>
                  <a:schemeClr val="bg1"/>
                </a:solidFill>
                <a:latin typeface="Corbel" panose="020B0503020204020204" pitchFamily="34" charset="0"/>
              </a:rPr>
              <a:t>Part 1:</a:t>
            </a:r>
            <a:br>
              <a:rPr lang="en-US" sz="4800" b="1" dirty="0">
                <a:solidFill>
                  <a:schemeClr val="bg1"/>
                </a:solidFill>
                <a:latin typeface="Corbel" panose="020B0503020204020204" pitchFamily="34" charset="0"/>
              </a:rPr>
            </a:br>
            <a:r>
              <a:rPr lang="en-US" sz="4800" b="1" dirty="0">
                <a:solidFill>
                  <a:schemeClr val="bg1"/>
                </a:solidFill>
                <a:latin typeface="Corbel" panose="020B0503020204020204" pitchFamily="34" charset="0"/>
              </a:rPr>
              <a:t>Passenger Analytics</a:t>
            </a:r>
          </a:p>
        </p:txBody>
      </p:sp>
      <p:sp>
        <p:nvSpPr>
          <p:cNvPr id="6" name="Title 2">
            <a:extLst>
              <a:ext uri="{FF2B5EF4-FFF2-40B4-BE49-F238E27FC236}">
                <a16:creationId xmlns:a16="http://schemas.microsoft.com/office/drawing/2014/main" id="{0B0BF7FB-C9C1-4719-AC25-1B171F540CB2}"/>
              </a:ext>
            </a:extLst>
          </p:cNvPr>
          <p:cNvSpPr txBox="1">
            <a:spLocks/>
          </p:cNvSpPr>
          <p:nvPr/>
        </p:nvSpPr>
        <p:spPr>
          <a:xfrm>
            <a:off x="2841690" y="2411021"/>
            <a:ext cx="6508620" cy="1661963"/>
          </a:xfrm>
          <a:prstGeom prst="rect">
            <a:avLst/>
          </a:prstGeom>
          <a:noFill/>
          <a:ln>
            <a:noFill/>
          </a:ln>
        </p:spPr>
        <p:txBody>
          <a:bodyPr vert="horz"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929292"/>
              </a:buClr>
              <a:buFont typeface="Calibri"/>
              <a:buNone/>
              <a:defRPr sz="4267" b="0" i="0" u="none" strike="noStrike" cap="none">
                <a:solidFill>
                  <a:srgbClr val="929292"/>
                </a:solidFill>
                <a:latin typeface="Calibri"/>
                <a:ea typeface="Calibri"/>
                <a:cs typeface="Calibri"/>
                <a:sym typeface="Calibri"/>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pPr marL="0" marR="0" lvl="0" indent="0" algn="ctr" defTabSz="914400" rtl="0" eaLnBrk="1" fontAlgn="auto" latinLnBrk="0" hangingPunct="1">
              <a:lnSpc>
                <a:spcPct val="100000"/>
              </a:lnSpc>
              <a:spcBef>
                <a:spcPts val="0"/>
              </a:spcBef>
              <a:spcAft>
                <a:spcPts val="0"/>
              </a:spcAft>
              <a:buClr>
                <a:srgbClr val="929292"/>
              </a:buClr>
              <a:buSzTx/>
              <a:buFont typeface="Calibri"/>
              <a:buNone/>
              <a:tabLst/>
              <a:defRPr/>
            </a:pPr>
            <a:r>
              <a:rPr kumimoji="0" lang="en-US" sz="4800" b="1" i="0" u="none" strike="noStrike" kern="0" cap="none" spc="0" normalizeH="0" baseline="0" noProof="0" dirty="0">
                <a:ln>
                  <a:noFill/>
                </a:ln>
                <a:solidFill>
                  <a:srgbClr val="262626"/>
                </a:solidFill>
                <a:effectLst/>
                <a:uLnTx/>
                <a:uFillTx/>
                <a:latin typeface="Corbel" panose="020B0503020204020204" pitchFamily="34" charset="0"/>
                <a:cs typeface="Calibri"/>
                <a:sym typeface="Calibri"/>
              </a:rPr>
              <a:t>Part 2:</a:t>
            </a:r>
            <a:br>
              <a:rPr kumimoji="0" lang="en-US" sz="4800" b="1" i="0" u="none" strike="noStrike" kern="0" cap="none" spc="0" normalizeH="0" baseline="0" noProof="0" dirty="0">
                <a:ln>
                  <a:noFill/>
                </a:ln>
                <a:solidFill>
                  <a:srgbClr val="262626"/>
                </a:solidFill>
                <a:effectLst/>
                <a:uLnTx/>
                <a:uFillTx/>
                <a:latin typeface="Corbel" panose="020B0503020204020204" pitchFamily="34" charset="0"/>
                <a:cs typeface="Calibri"/>
                <a:sym typeface="Calibri"/>
              </a:rPr>
            </a:br>
            <a:r>
              <a:rPr kumimoji="0" lang="en-US" sz="4800" b="1" i="0" u="none" strike="noStrike" kern="0" cap="none" spc="0" normalizeH="0" baseline="0" noProof="0" dirty="0">
                <a:ln>
                  <a:noFill/>
                </a:ln>
                <a:solidFill>
                  <a:srgbClr val="262626"/>
                </a:solidFill>
                <a:effectLst/>
                <a:uLnTx/>
                <a:uFillTx/>
                <a:latin typeface="Corbel" panose="020B0503020204020204" pitchFamily="34" charset="0"/>
                <a:cs typeface="Calibri"/>
                <a:sym typeface="Calibri"/>
              </a:rPr>
              <a:t>Trip Analytics</a:t>
            </a:r>
          </a:p>
        </p:txBody>
      </p:sp>
    </p:spTree>
    <p:extLst>
      <p:ext uri="{BB962C8B-B14F-4D97-AF65-F5344CB8AC3E}">
        <p14:creationId xmlns:p14="http://schemas.microsoft.com/office/powerpoint/2010/main" val="4055068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49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4.09510000000000040643E+00&quot;&gt;&lt;m_msothmcolidx val=&quot;0&quot;/&gt;&lt;m_rgb r=&quot;FF&quot; g=&quot;00&quot; b=&quot;0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e5_bKaeJmXrJYg7q9BS3F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JZyMUXajHNDkpoysNBAMe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bh1fK3_qH_emlchjVfLgl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GYbVoBl1TCsInAdf634hx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LSscfsq5rl1Ud4zNdRpHH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sYsAnvXeSL9ECcIwJCUjL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bbFO6OfElTx7fI.G0yAsc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kYJyeT2zaoF_0jEBCdmz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latcDF.q6GV1EKSJixAju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jtwh6yCqHYLXIZXllEJfT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mD0.hvqN7cHRfCtaQiAg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__PHIBc_PZ8QRurL2njb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Qoeggg_CbnALzDFDPyNXt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wwYa0J3Pe095Pm5U1HW5q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iVfmFGXs.KEK0sS.GUjSH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BcmGuMafngyYyvEQQiJnJ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cNdWF2ONMCCrrPzlFbK64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25p4DZmIH7VLG5oL68iUz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X_n7_hDKbcbNB2_VUsk5m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RkGKS7sgSWPzfk1QxsqeP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7cWi2IxA.M0RQNwOrwDO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g1f4W7uL_2RV1.Y2Wug0f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P80v33_N27OGdPCTJYIAs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Gbvr5IK3AfuQkUUe5OYMd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AM0LYQ5MUMyKZ1Dzcrc03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_N26O7UciXtmo8MK4YZWB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8OlLxyhSXwG0XCHenYYIr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TIbXYmKkgE7q86JZPfqA8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BJT25m7EiaNRQaFCtg54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ltCdLCQO87o57M3nXe1PM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ql.4vnrLapbBHmrtBtvHW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CwKyNxkTONZ.tus.zntNR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00OXjVqNXtvuwhw050F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UGFlO8UuIyP_j0viyi_u5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L.pR_8syZP3Zi2jUUyS8v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RkO6ZV3dyuu63gPptOI3Z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_pS_kR.D17mQoUEywRAJD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q5sEhjkyB.eJ0IWd5sh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az0pD4OcWvp5KtyeVMmnT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giIQBfVFAawWgTcdfTowY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IMY8c9jbEZ4Rgd7dEEqgT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RCUv4j2jBnNV9iYVf6JUD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Kh6WE7YnQ2xXPh6Z.zCRn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qJ1Nd83ydew056L5QSZqN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9rq0bXhjVH11H6Ffx7f2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bj0jjoc547ltdTZiRzq4v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kCXlN6BFlGyGY_YOdOqk9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xKJWpcvcnss.UNXWyvZO8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lmJsWi3HCaNdoPkQ.LUi3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ub2YlWukksd3z9biIhLRr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PZbK6rfO5.bWV0wc62LQK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zejVXGuACOv7RzCzFPTnS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PonFkGzVG6VncQk2Q3BEJ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70JRkUg36kGeX34NBYtKF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Fd_vzL_SDDN7oeJVzQ8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4W.ANxhw3Ai7YnPIl.md8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PZvSpKolNb1XpvGoFZYP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XOj9vAGOrnkjTfO1HFmjh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9Pk8WYefad6V3Wb30xGMS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sR6rRpxqbRV_ce3oCXnev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du8guZMnlRtugzURT.FLS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bZ52gWatWpWp9iYeeGGOe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vyrsXp1NJQS8jxCmqGbc4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Usnw2vETKeTxznq1YfQov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pmorrANa16.muziN7vh7C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sUXq.4oLxgwNbGeZKJ_5s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GUWdLMmelCFSVwNhzFC.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LuQDxiNA1pWU3nATtGe5Y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2_ZxxWKZwKXkKfe2sB9Q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evwuJOhCGtd1_BjlMOqUn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RGGoikLZbI.oRGDA4oNZu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yEvG9NvLGQYOEuBZAlWKX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vnHoK0ee_8L.h50dJuugQ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KkV3RrO1oBDFOgdvnhAt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BpQOYFGYsKXmDBO5oCpRX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S__oGODmCsGwdH.lEDjMr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OenQrVbzCbOqncbCVf.o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8JHSNp2JSTh0P_2g5CSre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SWmhrbFl7w2Qc.rIyhkBY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U__PHIBc_PZ8QRurL2njb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4W.ANxhw3Ai7YnPIl.md8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UGFlO8UuIyP_j0viyi_u5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9rq0bXhjVH11H6Ffx7f2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W3QXpoXgJy8jnZ26T_Ry9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BuZg8yPLs0BMYl1VBRp3L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9rbgaExJKhvSVs4Z9Cq6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5DRr5YfwLa0F5deSu3BME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zQngbTPMpP6Y_Cn0wEP13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DPCa7FYjFik8ElvutI0OT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F6.bGGCco0HJJPymBFz_P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u6fi0jgCcoIuwl5490V4i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xmhg57z5noDKGmbWxCRt9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6xsTWNEUnEJJ90EbXA.JT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2OHghnly18fU9gcRL1tLp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M3mIe8bKgjl2l.TCnXH6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irHo2mJYs7Z7L.ShU7pZR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kjyrFOExdsl5J.lUzJjfy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0otV3RlC2jnerdpkiJmV6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X.E.BIlUZ8cnh3wkstq0T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PM1ZOoXG.PtdbgDg9iBqM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isX6ERqJgPWDqTBKNFnB1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PGNOnMvMupiSTx6qP_Cyr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a1QNlePM3G50YP3w0IVHT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lRmcDSttNL_NmS4VdgN1F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NNUoUgHQuQZB911ib2TaP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aDEr7KSkBE5.FTJ6mgMr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c8ubnCvcTaJePd_wdrf0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3GJop7Eacb5ewG2ulhNDy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VeNYJLiEWWnz8be0k56r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kql0VzYihmY8S6vfNo2fu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6ppyAyoJiqQxwR1R1i2OC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i1Q00_OUJphU0AUlbSC4V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a0bC_jFe3vBN3JihwAzMv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deaF9M7EonEDyweenbN9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ddwU5..3Dszlt9KiPqOqs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k6kWyY70w.IOJYFllqNvV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zmOYqSDk48MH2GmSUCw5W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rKNwG5QNR1l9Eulx97SM5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EHF5hTqwqZOuLwgyj2BNZ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0ynRzmBa5ONwyQYgxH6Tp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KIgG9pLuwUO4tVA4S.wem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cm6DlD.XqfJDAw4ANWBrb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NN3DloGy9EVur29HU1qiL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_9ONYdDKNGlxzk91aME4V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aAtj8La90ztNYtuqnebGl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zJho2uvPwUKwqJAMqKG6S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2DPr.NSIGg6KzkLYm.PSv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uvJfXYTtiZlelPxkzd.0x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utWya.mAMe40ZZNTyzs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URbzVzo1_5tJQLDV__K6E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xQy1c5iI9kk9czGnyB_eB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e1ekoBJ1FRWHRZcFlY1_6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B5Gnehpa7Kmflgdnss5hq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BXQkFz6EKe7ELDa3.KhvO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3a846UWnQQtAwjGmdp1mT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24sSM2X5...PRQpKg7WoQ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NUxsxeMvoGC_KqRg87O0r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00Yg0PoJvFZeLHG8wn9Yq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nK9d0W6zR7.ghWNc89qA8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YwWLUVXpkduVbeIYEH9Au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fdm4Q8O2NZkCp6znNLV2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kNTNXZjOwU_xp9q2RTMOE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KgHefAjmy4f7.EKzMhysz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MANRdYFj1qJybcjUrLvkT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T6TsLgvvkqNdTgJq.oho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iv9ka5Pk0x_r4wh.rhocq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J0w_0ZuIkYAq2J5u9PeMM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8m5XJuvNJoJoRf7QWznMS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5PV92uMCz7ajqIIuCjLTg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z6eLXxN4_HaGwqq4ABKD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vVnqOHe8iWYUjoDpNLkcm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eB0xpTm4.cmJhc6JTOdUe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Y7pjlRTzQlv7JO_v6A76J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_BiBA0RbBB1ZRinOw_57f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lMHGMZ.gt5MYdK_I48UeBQ"/>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iqQuYZAizDLgvuvS9ywk7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PRUSaLwVfo.zXAcvRAOiw"/>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G4G_K0bgWnHjC.dhYtttY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z3SUsRmcUgN6ipwVQPhd2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pcIdxQvTdt6fVIy4ODhyN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Kn6zqgX3rV9V9FLIAuA93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8JHSNp2JSTh0P_2g5CSre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SWmhrbFl7w2Qc.rIyhkBY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U__PHIBc_PZ8QRurL2njb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UGFlO8UuIyP_j0viyi_u5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9rq0bXhjVH11H6Ffx7f2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4W.ANxhw3Ai7YnPIl.md8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ikynuIhrVdgX7pc.l_s8y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GLTZpTrS6PKuDxxHh4sB_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d32E8PuoSBE8NP51Y8y6Q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JdbclJXXwVuhf5tX8jEOn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0rdaQ1ilRaLxsk6CLyggp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DjWkgvyvQxWw.jrd_yr4o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EsIU1maFN3sp3dwP_5Yad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f68rGzjZPhGh5xAbJOuMx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53SRAPDr7IKxNc4QKKp9V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DjWkgvyvQxWw.jrd_yr4o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Uvd.fDi8m_qZuys_AmnXc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UvD6gZ9uCIVcK_icd3vbj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diJm65PnapSfmneynHxmMw"/>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Wg7W14slvFIXmUtpXP9D4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iz_PHgzXABKrZh33gsf_e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ofEtdBP39OQwJj_YDu4PE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PfzL5cuOLhkBAe08Ww5qv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cg2F6a9Mwx.MeDNV1a2fT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KJMI7qu02HUhaviUWXj6h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MStl0kFN5DlxGBBD05Zyl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diJm65PnapSfmneynHxmM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il7n0QdNH_E6ScO9ek9Id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bbFO6OfElTx7fI.G0yAsc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kYJyeT2zaoF_0jEBCdmz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latcDF.q6GV1EKSJixAju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jtwh6yCqHYLXIZXllEJfT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F6.bGGCco0HJJPymBFz_P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3GJop7Eacb5ewG2ulhNDy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6xsTWNEUnEJJ90EbXA.JT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0otV3RlC2jnerdpkiJmV6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i1Q00_OUJphU0AUlbSC4V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vD6gZ9uCIVcK_icd3vbj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M3mIe8bKgjl2l.TCnXH6s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2OHghnly18fU9gcRL1tLp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kjyrFOExdsl5J.lUzJjfy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xmhg57z5noDKGmbWxCRt9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u6fi0jgCcoIuwl5490V4i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NNUoUgHQuQZB911ib2TaP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PM1ZOoXG.PtdbgDg9iBqM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isX6ERqJgPWDqTBKNFnB1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PGNOnMvMupiSTx6qP_Cyr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ddwU5..3Dszlt9KiP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Uvd.fDi8m_qZuys_AmnXcg"/>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a1QNlePM3G50YP3w0IVHT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X.E.BIlUZ8cnh3wkstq0T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lRmcDSttNL_NmS4VdgN1F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kql0VzYihmY8S6vfNo2fu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6ppyAyoJiqQxwR1R1i2OC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a0bC_jFe3vBN3JihwAzMv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k6kWyY70w.IOJYFllqNvV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uB9h2x7fr.e85pvHdEtI6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VJa9ToqyJ14qyt5mv0.qo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sRxLSJ8hQWbJkeb1ZzYAB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f68rGzjZPhGh5xAbJOuMx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LeRcrm2A9WuQ40JwH7Inh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NBxEFwzLRII3oMX5O3ZLY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bvSERrLXEAWzSH3uG_lFf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D0HKUOOJgX_0vy6uZ8Pgz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uQWQcWC9tojDyMx1hifvHQ"/>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2EtvhuArUdoBCMDBzIMDJ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J4M5uhB5KFbrc7d6HLuXx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xHa1hG1sAoqUARf6TYxCx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iz_PHgzXABKrZh33gsf_e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fXSYO9cEXyWWa7g.0eP8F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tutvR1mMf..4rGV2hREKvQ"/>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tpfhI0VThjjPIWWPXXeoC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Dpt.XWZrlSnW1Gu0HvMGW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m3TATIHYOiCjnK3o_hYVr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F41bvuHuRJ2PJpagCeUL1Q"/>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tN1zKTWKlffkAOWyquQ0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P4uthstEQdR75H4aDOwn3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FS5LbfGPlYfWMz5kfz9oI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PTLQZ0qe36cvVwLHp9Q6H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ofEtdBP39OQwJj_YDu4PE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mRETClZVMG67hU19qj9U_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jurN4BZLQQNgv4J9efS9b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SWmhrbFl7w2Qc.rIyhkBY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QAd8UnDvxEjG4g4ahYeqH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NSCFN73w6DCfEzphmcb.5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ZVWclyi0i0AqVxC417ib5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eH6J5pZhuRWqGRO58lPq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3SRAPDr7IKxNc4QKKp9V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6UrAX9tqPeJt_cki2rdA9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oojdKy0DM3x6J5SXAv2Qt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aaZLhjrP9i2lpuBT50OUb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Yy2Zb3LhRM4hWIYEBNmt8w"/>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ofq6cODiVaIcgoQWe.lcx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TXlJCyhxZx..rHVSBehkb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u58QFE2iSGVXnmUkNUxSt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UGFlO8UuIyP_j0viyi_u5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we2Z34XhLCOzg1ilV9p3i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X1p9REasytK1122hNtZL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g7W14slvFIXmUtpXP9D4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FsDAWgzjXnsYcWXGed2NC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4W.ANxhw3Ai7YnPIl.md8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caRPjF36Zbde65nv01qAA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1mXP5LNFwsYNG_.4j61Kf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Bxp5kClx502zKLfh5IDIE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pdSe7kf4fprbZjtfGcu.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I2Ro0draKSVuTYrOKx.yp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kpYCeUdSJvZMeyL9LOrks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I.Y3_6Ky9omyhctqHx2E0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JoFeyobICfl89RXg6Z2q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fzL5cuOLhkBAe08Ww5qvA"/>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LfR3ZdtyEWUdnXw1p31jB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w7OjOhosUDHxMDtJf1uqt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SvzVfmkdu14VejbNNvLj1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QaTi0qNVMmz8J8X.nCnEn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a7mD9U3.VTVpCP92jXMbM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JTrW5tFbNlGnszpFiPMVe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dElznvopnHtMfhLH7x_S3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CygdUBDqpOdVaCVpcctnU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69tjPKKMxmBSNbhAAV470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gd4moLfG6S47uUHI4JUlQ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cg2F6a9Mwx.MeDNV1a2fTg"/>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w.TwmviDGJwsABvbCJZEs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AXVJV9jtDE4wH8X91aAZd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VUUQJgXunRwvcFGCCeCp0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f.7r9E9EhAF0GDenF6mttQ"/>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E9Sh08jvFd7T.4Y.6kNLDw"/>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g0jFGdomtvmvvyV9ZZVfow"/>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cmMxYfDk0Kn68jOdpqq6zw"/>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ic4m86lFU9x.o9MvgkGX.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OqHhgZXt._VZaUI61okUJ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CeiMz4nhUVX_ZXofoavO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KJMI7qu02HUhaviUWXj6hw"/>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_30VsJ9u_WF7CKuDhof9a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GszsIIqoLAu0v.yjXJ4Nr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roVKHTWfT7RMG1_geUE_u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5WVgMvZnvzEWtR9MZoxBU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DjWkgvyvQxWw.jrd_yr4oQ"/>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L9TmGkTPup9ziVEkNJZ14A"/>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h0TaKjPIXqO1pLG4S.KRv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exYc5OGBZ1XPKMY_6T07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Stl0kFN5DlxGBBD05Zylg"/>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5QkaXAlFnAV9hN6SDrLIk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jYGJEHmbXq9uVXnExjc4GA"/>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jqO_fbK8vFMDAC5_4G7K.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8s.sozUPyJpoxk0Hsw9K0g"/>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gWGePkwP9ZnN6fvL4.sJ8w"/>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fLvQXcNUvqEWzRLWLzWYw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k_HTG_X2h7jsb_lJ1ZyMa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ofEtdBP39OQwJj_YDu4PEQ"/>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Uvd.fDi8m_qZuys_AmnXc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PfzL5cuOLhkBAe08Ww5q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il7n0QdNH_E6ScO9ek9Idw"/>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f68rGzjZPhGh5xAbJOuMx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diJm65PnapSfmneynHxmMw"/>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zE.wDoMDfDiSWVVYuajeqQ"/>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KJMI7qu02HUhaviUWXj6hw"/>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LQyZfUumbnTGVZly43Vtr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il7n0QdNH_E6ScO9ek9Id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_BpRt8Pvooh5uanbgxI47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YgeIg3GddFedf9Cxq1kBzw"/>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wB75IG8IWWidjShlku5Ehg"/>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IVQnwO0Wycj_AU.c1EyBE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EsIU1maFN3sp3dwP_5YadA"/>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wm2FKqOiMcvjJDm94V51d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3N5uUO5wh3cXDyWymcq.2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xoceMVWZ2WtrbX3m9ukk9w"/>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bozUAdPUZxVsmUm6O51Rw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YCjhIjLi.AqhTC6J2wRTWQ"/>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bbFO6OfElTx7fI.G0yAscQ"/>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kYJyeT2zaoF_0jEBCdmzw"/>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latcDF.q6GV1EKSJixAjuw"/>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jtwh6yCqHYLXIZXllEJfT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UiIt9vF8lBRsRw.B0trc3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bbFO6OfElTx7fI.G0yAscQ"/>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eDCqvjO.17ifuUdALQeFow"/>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HyA_Q.vEjzq6VLbxyGAqjQ"/>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DcPOJOGmX0A.wRtm8X80mw"/>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8I2Sk7n74G5IdEMrLfVrfA"/>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COULba3au06oNgsLY5rzjw"/>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drfezEQsP34IniDpmd9o4w"/>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VvJY_wkgkSS.PRQiqn1Ae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6YDIBcX71ETy1u57e.TEHw"/>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Yqyh5gBIYpIx_HTltwQnFw"/>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lXrhq2pQNjWrQdU1aamxj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kYJyeT2zaoF_0jEBCdmzw"/>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aVEMkmbU.EWdtt7gRe4lH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3jXvHYWj1vVRZ4suj3G8ZA"/>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156LsxCHFib5ZD_uIT_m5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npZ47YInKjUgw.weJ4cjJQ"/>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wLm8yjHvHcNIgainFBAyV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WOM5Ledr1VnkW6V0RJdxDQ"/>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OX_PGLzDj4G_Sn9X.D6j_w"/>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TrMtK7DzdKpj9.ADNmUhQQ"/>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LSi5zQyfD_5JZlGZYfLxQ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AsImT9T4Wnnrn9bvXthWs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latcDF.q6GV1EKSJixAjuw"/>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MtG_s46UXjNCz9G3BbccRA"/>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IO6gj7iJ7EUiY5ZO.mOFnQ"/>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X8wRJOuk8bRM7pPCqa1gVg"/>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i2yZz7Txzuv.us0kkLw0ig"/>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KUKHgGHmyCHaOd28Hxi9kg"/>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zfYsskpIPlYC.7zhq8ZYVQ"/>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D.9pi8gZR539Q9PM8nAZA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9mm9sEYKjBWlhxpNtinMeQ"/>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c3snNsPVUV5LB48TEWo0_w"/>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69GU4KJDd3pIUi5Y_yQKz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jtwh6yCqHYLXIZXllEJfT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AYcJVuLBz6G0nTtf21kwGg"/>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IN_og8xdALsGkakiZ7tU_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K8yz3Lvb15Nt8GbChpBSqA"/>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4e0rc40cNz_0X7zwFMHn_w"/>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CV.gdvq6Ay5l6579DeoJL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6VJnbJD5RG8DncZxNml_vA"/>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OTlwrpX76wvBCPqyXaCsaQ"/>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IhUulOAlv0VsmCYluNZwEg"/>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iGBasyQ1wCWiVQbrVXKfkA"/>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add1h48Xl7n_2WHTuEmoE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F6.bGGCco0HJJPymBFz_Pw"/>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BarVOCFe8utdhvQufd5mtQ"/>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zSKWAl.PpR5I04vjydc4Lg"/>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ZXTjIVzA0EKQoMr7b0_sIQ"/>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G7145LdUC.ojRR5NCn64lw"/>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6C7oUfvDv8CEMY6Wn4uspw"/>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6GUm0sxkjMTrMGRvlpByDA"/>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B0ubdlr0igR_I6DcbxfU_Q"/>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9ZMQjSvJHPAyErPkJ2Hs5Q"/>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APbUOhHFdkHYJbf8eaXFYg"/>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750rIj3qjqB.HxNy8rNwW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6xsTWNEUnEJJ90EbXA.JTg"/>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vR2JUGFfCRQ3V7i8zhXFSQ"/>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S1gUW42xSygOjiJlsqZOJg"/>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2dsOWgnAZ8wmWIPbBLB.Fw"/>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32AZTUp87u0ntjNovFH7KQ"/>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JnVZBqiQH9M8Qqd2gQbeLw"/>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E_gdxeWkXQD_CrWLPQAHcw"/>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ERwnUpt9o9Ov41H3DYPP4g"/>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ax6DatzQqrprqUz3NiOhxw"/>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PgxOHhxj73B4AKqqQeqCcg"/>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gT1ofmOHMIzwq4V5tP2K3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6ppyAyoJiqQxwR1R1i2OCw"/>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ErjNfjpIGuTHOYJzuspepA"/>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XttGQI_PWxuS5Y95RT0upg"/>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it6YKrl7jCphuvRCdLwqvQ"/>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u0ifWgy2UmVz4Y9gRYwFCw"/>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blZ31Edverv43oBKtz7MXg"/>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jvqNpqMKQtdX6L9tUJPWZw"/>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6BLdmGw9AFG.YeYfeA.k5Q"/>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L6NG.1Ws4lb2yt8OtUr2og"/>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VR21uoE4CY.p9Q30Ogdspw"/>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PCLcRnUeFKcofSzAeV4_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2OHghnly18fU9gcRL1tLpQ"/>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U0Yy2tr8baZBqzR__Y.qCg"/>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DjWkgvyvQxWw.jrd_yr4oQ"/>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bbFO6OfElTx7fI.G0yAscQ"/>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kYJyeT2zaoF_0jEBCdmzw"/>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UiIt9vF8lBRsRw.B0trc3Q"/>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4TJZEca5qfCKFzMDLSPq_Q"/>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g8vm6CUGTDbZtLL23UAwIw"/>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APbUOhHFdkHYJbf8eaXF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xmhg57z5noDKGmbWxCRt9A"/>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npZ47YInKjUgw.weJ4cjJQ"/>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IhUulOAlv0VsmCYluNZwEg"/>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WOM5Ledr1VnkW6V0RJdxDQ"/>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KUKHgGHmyCHaOd28Hxi9kg"/>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iGBasyQ1wCWiVQbrVXKfkA"/>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TrMtK7DzdKpj9.ADNmUhQQ"/>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BarVOCFe8utdhvQufd5mtQ"/>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32AZTUp87u0ntjNovFH7KQ"/>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X8wRJOuk8bRM7pPCqa1gVg"/>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4e0rc40cNz_0X7zwFMHn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M3mIe8bKgjl2l.TCnXH6sQ"/>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zfYsskpIPlYC.7zhq8ZYVQ"/>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LSi5zQyfD_5JZlGZYfLxQw"/>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c3snNsPVUV5LB48TEWo0_w"/>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AYcJVuLBz6G0nTtf21kwGg"/>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add1h48Xl7n_2WHTuEmoEg"/>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69GU4KJDd3pIUi5Y_yQKzg"/>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i2yZz7Txzuv.us0kkLw0i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vR2JUGFfCRQ3V7i8zhXFSQ"/>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9ZMQjSvJHPAyErPkJ2Hs5Q"/>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G7145LdUC.ojRR5NCn64l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0otV3RlC2jnerdpkiJmV6w"/>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S1gUW42xSygOjiJlsqZOJg"/>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6GUm0sxkjMTrMGRvlpByDA"/>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ERwnUpt9o9Ov41H3DYPP4g"/>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ax6DatzQqrprqUz3NiOhxw"/>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XttGQI_PWxuS5Y95RT0upg"/>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MtG_s46UXjNCz9G3BbccRA"/>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VR21uoE4CY.p9Q30Ogdspw"/>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U0Yy2tr8baZBqzR__Y.qCg"/>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PM1ZOoXG.PtdbgDg9iBqMg"/>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SWmhrbFl7w2Qc.rIyhkBYA"/>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69tjPKKMxmBSNbhAAV470A"/>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gd4moLfG6S47uUHI4JUlQg"/>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w7OjOhosUDHxMDtJf1uqtw"/>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TXlJCyhxZx..rHVSBehkbg"/>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dElznvopnHtMfhLH7x_S3Q"/>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UGFlO8UuIyP_j0viyi_u5Q"/>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caRPjF36Zbde65nv01qAAg"/>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FsDAWgzjXnsYcWXGed2NCg"/>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a7mD9U3.VTVpCP92jXMbM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u6fi0jgCcoIuwl5490V4ig"/>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4W.ANxhw3Ai7YnPIl.md8Q"/>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SvzVfmkdu14VejbNNvLj1w"/>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1mXP5LNFwsYNG_.4j61KfA"/>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pdSe7kf4fprbZjtfGcu.A"/>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I.Y3_6Ky9omyhctqHx2E0g"/>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JoFeyobICfl89RXg6Z2qQ"/>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LfR3ZdtyEWUdnXw1p31jBQ"/>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JTrW5tFbNlGnszpFiPMVeA"/>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CygdUBDqpOdVaCVpcctnUQ"/>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HX1p9REasytK1122hNtZL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jyrFOExdsl5J.lUzJjfyA"/>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w.TwmviDGJwsABvbCJZEsA"/>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QU_lft5Pg70CYkcSkIIXTw"/>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6qYMgbvwVqfvuFVSXMy3jw"/>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Wbr5sAjk5PIQTYuaZLIPew"/>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mgqicGiGo0im_CoUfJtVMw"/>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Sf6iX5I5bYMDxumVjGvkeQ"/>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4xMZscwA4kEfGvHEwkOlSA"/>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AJcJPO0smH33LCkx5b5fPg"/>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EmFb8g7Jt3bexi3N8nQfaA"/>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tXo_fhkGBQIrwxdXSvI8Q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isX6ERqJgPWDqTBKNFnB1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9qvi9VGe.iWCdJci.ssZZQ"/>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47H3j3IZlT_cEqyW45ziZg"/>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cG1UMfsXXgCFryzE_69FWw"/>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6J6ORyTf2znCD1UUXSCEsw"/>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a0eQwAmBWkotM0h870Al9g"/>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FhNkX85zlJGDhIJz8yNGzA"/>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6JwjgWedjHUrW5BDNNQpZw"/>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og05rg6aetI7qitaq1sUfg"/>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Wf1CL3AX1et.h3R6Zjx..Q"/>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9HMbTQEaNn42EKyjB7eIN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GNOnMvMupiSTx6qP_Cyrw"/>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tMswL5YHeuSzIr5tn_3zQw"/>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YDHDEH._rYXgKvVXpioAQA"/>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DjWkgvyvQxWw.jrd_yr4oQ"/>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_BpRt8Pvooh5uanbgxI47A"/>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tR31HOJpoRJJAOmp_JcVzyQ"/>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tjBjs_W0Z93ZZ1C9bSp9tuQ"/>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dpgqE.TpgyYA5MQJQ4AN.Q"/>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t.aNwDQ4BVMsjjuZ4f9Xb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a1QNlePM3G50YP3w0IVHTw"/>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iABrIBIfCCmRZvo1zqXlVg"/>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92n8S8k4Ia.WGBONgEFb4g"/>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SoTXAhtkahDgtI9KavV5Lg"/>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Y_iKca62qKImzNthW7YAIw"/>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uyqnUZlMrnCD7swbKwFHkA"/>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te9jAW2KlQgIxlRCZODRbuA"/>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t4Ap9N71ZZoMHRCVSMh_P5w"/>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tjAify7UVhjDfevhwPjL4yA"/>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WyUsaRBBvqOako_P49FVOw"/>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RRu7e2yhxiT2gZ75UwBr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X.E.BIlUZ8cnh3wkstq0Tw"/>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CCtXMRKSU1e4gd86FmMpcw"/>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tfd2AJUBltejHfFgRFWGSTA"/>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t01TPocaXGjd6NLr3XEjwMQ"/>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rE_YMGrpH4trZnWIlgbqZQ"/>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OwwN4oOsEpGtHP2ViPDoYQ"/>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tOuSC5nAmAgA7_2bglbf0lQ"/>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tfNzdE0BJoEF.Ewmey.X4kA"/>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tzeUxc_SyEfUVGeaHIT_E5g"/>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teUvUoNsw1YRrRVRs2cB6jw"/>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tAzgizUwzmuPLDLlEY85Hd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lRmcDSttNL_NmS4VdgN1FA"/>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tXrG7jWmilS44cef_4ZGppQ"/>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Qhctvq7MVsYb58ZjlHur5w"/>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tr8MzoM5hVtNlhx_MDVgB7Q"/>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tvlysQlJ3T.aA7QLHwZ9f8Q"/>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tUCeVWvQGQGO5.CjQPglbpg"/>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p6x5Z53dDcEeeXwqF8o8jWw"/>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p6x5Z53dDcEeeXwqF8o8jWw"/>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p6x5Z53dDcEeeXwqF8o8jWw"/>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p6x5Z53dDcEeeXwqF8o8jW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NNUoUgHQuQZB911ib2TaPw"/>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p6x5Z53dDcEeeXwqF8o8jWw"/>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3GJop7Eacb5ewG2ulhNDy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kql0VzYihmY8S6vfNo2fu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i1Q00_OUJphU0AUlbSC4V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a0bC_jFe3vBN3JihwAzMv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ddwU5..3Dszlt9KiPqOqs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k6kWyY70w.IOJYFllqNvV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VJa9ToqyJ14qyt5mv0.qo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uB9h2x7fr.e85pvHdEtI6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sRxLSJ8hQWbJkeb1ZzYAB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LeRcrm2A9WuQ40JwH7Inh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vn133yJzQaCyNwhvyOIY7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DjWkgvyvQxWw.jrd_yr4o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P1.34707gWzrbMbYwCgGB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S6WEmV.K0U4820Yan55E4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_DmY3Hvc_BN4mFpcAnuSN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n6EsaTdZGKzchpOzHrPx_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lTrQdvHSaWHzWHNP6fc0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JHSNp2JSTh0P_2g5CSre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UWw0b1Y2TLuQXwROzvVNf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R2fRh_WADQ.TX5DhxIHhn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Nqob572c6VLR5X2JDtAj3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CghvhO1mhVxLBP1njf5o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IRI6ygrvDd_5AZqhyXyp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_PEKv_mDfMB_VE0XOFac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7hZHgmJ0CQgIlyjcP4XQ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2PTIx6gah4y9Xnf9MguLa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ofEtdBP39OQwJj_YDu4PE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Uvd.fDi8m_qZuys_AmnXc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WmhrbFl7w2Qc.rIyhkBY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auiTnhop2pAkvc3n9w4XH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68rGzjZPhGh5xAbJOuMx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U0sRjXzWsIGZJxy7lLyP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diJm65PnapSfmneynHxmM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14LsDneeg63bQ0PJquep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PfzL5cuOLhkBAe08Ww5q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8n7GwVb6IPNaEfNcq6ELY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KJMI7qu02HUhaviUWXj6h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il7n0QdNH_E6ScO9ek9Id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KlSsdJ61rn2ZFc07QD7lVw"/>
</p:tagLst>
</file>

<file path=ppt/theme/theme1.xml><?xml version="1.0" encoding="utf-8"?>
<a:theme xmlns:a="http://schemas.openxmlformats.org/drawingml/2006/main" name="Default Theme">
  <a:themeElements>
    <a:clrScheme name="02_Theme02">
      <a:dk1>
        <a:srgbClr val="262626"/>
      </a:dk1>
      <a:lt1>
        <a:srgbClr val="FFFFFF"/>
      </a:lt1>
      <a:dk2>
        <a:srgbClr val="262626"/>
      </a:dk2>
      <a:lt2>
        <a:srgbClr val="FFFFFF"/>
      </a:lt2>
      <a:accent1>
        <a:srgbClr val="007D6B"/>
      </a:accent1>
      <a:accent2>
        <a:srgbClr val="31A050"/>
      </a:accent2>
      <a:accent3>
        <a:srgbClr val="7CAE3D"/>
      </a:accent3>
      <a:accent4>
        <a:srgbClr val="B1C514"/>
      </a:accent4>
      <a:accent5>
        <a:srgbClr val="72A238"/>
      </a:accent5>
      <a:accent6>
        <a:srgbClr val="319F50"/>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3137</TotalTime>
  <Words>3682</Words>
  <Application>Microsoft Office PowerPoint</Application>
  <PresentationFormat>Widescreen</PresentationFormat>
  <Paragraphs>693</Paragraphs>
  <Slides>21</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Corbel</vt:lpstr>
      <vt:lpstr>Gotham Medium</vt:lpstr>
      <vt:lpstr>Default Theme</vt:lpstr>
      <vt:lpstr>think-cell Slide</vt:lpstr>
      <vt:lpstr>PowerPoint Presentation</vt:lpstr>
      <vt:lpstr>PowerPoint Presentation</vt:lpstr>
      <vt:lpstr>Part 1: Passenger Analytics</vt:lpstr>
      <vt:lpstr>PowerPoint Presentation</vt:lpstr>
      <vt:lpstr>PowerPoint Presentation</vt:lpstr>
      <vt:lpstr>PowerPoint Presentation</vt:lpstr>
      <vt:lpstr>PowerPoint Presentation</vt:lpstr>
      <vt:lpstr>PowerPoint Presentation</vt:lpstr>
      <vt:lpstr>Part 1: Passenger Analytics</vt:lpstr>
      <vt:lpstr>PowerPoint Presentation</vt:lpstr>
      <vt:lpstr>PowerPoint Presentation</vt:lpstr>
      <vt:lpstr>PowerPoint Presentation</vt:lpstr>
      <vt:lpstr>Part 1: Passenger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Temilade From Octave Analytics</dc:creator>
  <cp:lastModifiedBy>Temilade From Octave Analytics</cp:lastModifiedBy>
  <cp:revision>100</cp:revision>
  <dcterms:created xsi:type="dcterms:W3CDTF">2021-07-02T22:00:28Z</dcterms:created>
  <dcterms:modified xsi:type="dcterms:W3CDTF">2021-07-05T02:17:35Z</dcterms:modified>
</cp:coreProperties>
</file>