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V5_time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3" name="Picture 2" descr="TV5_country_p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/>
            </a:pPr>
            <a:r>
              <a:t>TV5's use of Reuters video progressed its gentle downwards trend in 2025, which has seen baseline usage gentle in the last 5 years.</a:t>
            </a:r>
          </a:p>
          <a:p>
            <a:r>
              <a:t>It remains very reliant on Reuters video for coverage from the US and used nearly 5,237 video assets from 1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>
                <a:solidFill>
                  <a:srgbClr val="E87722"/>
                </a:solidFill>
              </a:defRPr>
            </a:pPr>
            <a:r>
              <a:t>Major stories</a:t>
            </a:r>
          </a:p>
          <a:p>
            <a:r>
              <a:rPr sz="2400" b="1"/>
              <a:t>• CONGO: </a:t>
            </a:r>
            <a:r>
              <a:rPr sz="2400">
                <a:solidFill>
                  <a:srgbClr val="E87722"/>
                </a:solidFill>
              </a:rPr>
              <a:t>20.1%</a:t>
            </a:r>
          </a:p>
          <a:p>
            <a:r>
              <a:rPr sz="2400" b="1"/>
              <a:t>• SENEGAL: </a:t>
            </a:r>
            <a:r>
              <a:rPr sz="2400">
                <a:solidFill>
                  <a:srgbClr val="E87722"/>
                </a:solidFill>
              </a:rPr>
              <a:t>14.6%</a:t>
            </a:r>
          </a:p>
          <a:p>
            <a:r>
              <a:rPr sz="2400" b="1"/>
              <a:t>• NIGER: </a:t>
            </a:r>
            <a:r>
              <a:rPr sz="2400">
                <a:solidFill>
                  <a:srgbClr val="E87722"/>
                </a:solidFill>
              </a:rPr>
              <a:t>14.1%</a:t>
            </a:r>
          </a:p>
          <a:p>
            <a:r>
              <a:t>Of all detections of Reuters video on TV5 in 2025.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