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V5 Monde_time_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4480560" cy="2480310"/>
          </a:xfrm>
          <a:prstGeom prst="rect">
            <a:avLst/>
          </a:prstGeom>
        </p:spPr>
      </p:pic>
      <p:pic>
        <p:nvPicPr>
          <p:cNvPr id="3" name="Picture 2" descr="TV5 Monde_country_p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"/>
            <a:ext cx="4480560" cy="24803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/>
            </a:pPr>
            <a:r>
              <a:t>TV5 Monde's use of Reuters video progressed its gentle downwards trend in 2024, which has seen baseline usage gentle in the last 4 years.</a:t>
            </a:r>
          </a:p>
          <a:p>
            <a:r>
              <a:t>It remains very reliant on Reuters video for coverage from the US and used nearly 4,577 video assets from 1 countries.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>
                <a:solidFill>
                  <a:srgbClr val="E87722"/>
                </a:solidFill>
              </a:defRPr>
            </a:pPr>
            <a:r>
              <a:t>Major stories</a:t>
            </a:r>
          </a:p>
          <a:p>
            <a:r>
              <a:rPr sz="2400" b="1"/>
              <a:t>• SENEGAL: </a:t>
            </a:r>
            <a:r>
              <a:rPr sz="2400">
                <a:solidFill>
                  <a:srgbClr val="E87722"/>
                </a:solidFill>
              </a:rPr>
              <a:t>14.3%</a:t>
            </a:r>
          </a:p>
          <a:p>
            <a:r>
              <a:rPr sz="2400" b="1"/>
              <a:t>• CONGO: </a:t>
            </a:r>
            <a:r>
              <a:rPr sz="2400">
                <a:solidFill>
                  <a:srgbClr val="E87722"/>
                </a:solidFill>
              </a:rPr>
              <a:t>13.1%</a:t>
            </a:r>
          </a:p>
          <a:p>
            <a:r>
              <a:rPr sz="2400" b="1"/>
              <a:t>• BURKINA: </a:t>
            </a:r>
            <a:r>
              <a:rPr sz="2400">
                <a:solidFill>
                  <a:srgbClr val="E87722"/>
                </a:solidFill>
              </a:rPr>
              <a:t>11.8%</a:t>
            </a:r>
          </a:p>
          <a:p>
            <a:r>
              <a:t>Of all detections of Reuters video on TV5 Monde in 2024.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