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r_pri_logo_rgb_col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914400" cy="403328"/>
          </a:xfrm>
          <a:prstGeom prst="rect">
            <a:avLst/>
          </a:prstGeom>
        </p:spPr>
      </p:pic>
      <p:pic>
        <p:nvPicPr>
          <p:cNvPr id="3" name="Picture 2" descr="Channel News Asia_time_seri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91440"/>
            <a:ext cx="4480560" cy="2480310"/>
          </a:xfrm>
          <a:prstGeom prst="rect">
            <a:avLst/>
          </a:prstGeom>
        </p:spPr>
      </p:pic>
      <p:pic>
        <p:nvPicPr>
          <p:cNvPr id="4" name="Picture 3" descr="Channel News Asia_country_p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440"/>
            <a:ext cx="4480560" cy="24803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" y="2571750"/>
            <a:ext cx="4480560" cy="248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 b="1">
                <a:latin typeface="Arial"/>
              </a:defRPr>
            </a:pPr>
            <a:r>
              <a:t>Channel News Asia's use of Reuters video progressed its gentle upwards trend in 2025, which has seen baseline usage gentle in the last 2 years.</a:t>
            </a:r>
          </a:p>
          <a:p>
            <a:pPr>
              <a:defRPr sz="1400">
                <a:latin typeface="Arial"/>
              </a:defRPr>
            </a:pPr>
            <a:r>
              <a:t>It remains very reliant on Reuters video for coverage from the US and used nearly 451,121 video assets from 1 countries.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571750"/>
            <a:ext cx="4480560" cy="248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 b="1">
                <a:solidFill>
                  <a:srgbClr val="D64000"/>
                </a:solidFill>
                <a:latin typeface="Arial"/>
              </a:defRPr>
            </a:pPr>
            <a:r>
              <a:t>Major stories</a:t>
            </a:r>
          </a:p>
          <a:p>
            <a:r>
              <a:rPr sz="2400" b="1">
                <a:latin typeface="Arial"/>
              </a:rPr>
              <a:t>• ISRAEL: </a:t>
            </a:r>
            <a:r>
              <a:rPr sz="2400">
                <a:solidFill>
                  <a:srgbClr val="D64000"/>
                </a:solidFill>
                <a:latin typeface="Arial"/>
              </a:rPr>
              <a:t>18.1%</a:t>
            </a:r>
          </a:p>
          <a:p>
            <a:r>
              <a:rPr sz="2400" b="1">
                <a:latin typeface="Arial"/>
              </a:rPr>
              <a:t>• USA: </a:t>
            </a:r>
            <a:r>
              <a:rPr sz="2400">
                <a:solidFill>
                  <a:srgbClr val="D64000"/>
                </a:solidFill>
                <a:latin typeface="Arial"/>
              </a:rPr>
              <a:t>14.2%</a:t>
            </a:r>
          </a:p>
          <a:p>
            <a:r>
              <a:rPr sz="2400" b="1">
                <a:latin typeface="Arial"/>
              </a:rPr>
              <a:t>• SOUTHKOREA: </a:t>
            </a:r>
            <a:r>
              <a:rPr sz="2400">
                <a:solidFill>
                  <a:srgbClr val="D64000"/>
                </a:solidFill>
                <a:latin typeface="Arial"/>
              </a:rPr>
              <a:t>5.4%</a:t>
            </a:r>
          </a:p>
          <a:p>
            <a:pPr>
              <a:defRPr sz="1200">
                <a:latin typeface="Arial"/>
              </a:defRPr>
            </a:pPr>
            <a:r>
              <a:t>Of all detections of Reuters video on Channel News Asia in 2025.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