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Old Standard TT" panose="020B0604020202020204" charset="0"/>
      <p:regular r:id="rId16"/>
      <p:bold r:id="rId17"/>
      <p:italic r:id="rId18"/>
    </p:embeddedFont>
    <p:embeddedFont>
      <p:font typeface="Oswa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4908200" y="68350"/>
            <a:ext cx="2253001" cy="14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-89500"/>
            <a:ext cx="3700276" cy="189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tterbuys.com/estimating-password-cracking-time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psafe.com/dfndr-lab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Safety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it matters &amp; what to know!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101D8-3482-47F4-BB61-ACEFD9C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D4B20-8B68-427A-A5DE-AD2FCF47F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PASSPHRASES</a:t>
            </a:r>
          </a:p>
          <a:p>
            <a:r>
              <a:rPr lang="en-US" dirty="0"/>
              <a:t>PERSONAL INFORMATION/Emails</a:t>
            </a:r>
          </a:p>
          <a:p>
            <a:r>
              <a:rPr lang="en-US" dirty="0"/>
              <a:t>SAFE DOWNLOADS</a:t>
            </a:r>
          </a:p>
          <a:p>
            <a:r>
              <a:rPr lang="en-US" dirty="0"/>
              <a:t>SAFE BROWSING</a:t>
            </a:r>
          </a:p>
          <a:p>
            <a:r>
              <a:rPr lang="en-US" dirty="0"/>
              <a:t>VPNs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DD051-B173-4A90-A703-9F13DAAD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10" y="1286825"/>
            <a:ext cx="2892974" cy="19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0630-45B0-46F1-BEE9-A8F8F194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4" y="742798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PASSPHRASES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9DE94-2F9E-4321-9E3F-2FE5A4FA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34" y="1270667"/>
            <a:ext cx="8520600" cy="15946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Forget the word password. </a:t>
            </a:r>
          </a:p>
          <a:p>
            <a:pPr marL="114300" indent="0">
              <a:buNone/>
            </a:pPr>
            <a:r>
              <a:rPr lang="en-US" sz="2400" dirty="0"/>
              <a:t>PHRASES &gt;&gt; WORD</a:t>
            </a:r>
          </a:p>
          <a:p>
            <a:pPr marL="114300" indent="0">
              <a:buNone/>
            </a:pPr>
            <a:r>
              <a:rPr lang="en-US" sz="2400" dirty="0"/>
              <a:t>Good:			Bad: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55E8B-F622-4BC2-958C-4A115A35FA17}"/>
              </a:ext>
            </a:extLst>
          </p:cNvPr>
          <p:cNvSpPr txBox="1"/>
          <p:nvPr/>
        </p:nvSpPr>
        <p:spPr>
          <a:xfrm>
            <a:off x="190244" y="2462713"/>
            <a:ext cx="2890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20B0604020202020204" charset="0"/>
              </a:rPr>
              <a:t>teamUSAolympics2021</a:t>
            </a:r>
          </a:p>
          <a:p>
            <a:r>
              <a:rPr lang="en-US" sz="1600" dirty="0" err="1">
                <a:latin typeface="Montserrat" panose="020B0604020202020204" charset="0"/>
              </a:rPr>
              <a:t>cyberCyyberccyber</a:t>
            </a:r>
            <a:endParaRPr lang="en-US" sz="1600" dirty="0">
              <a:latin typeface="Montserrat" panose="020B0604020202020204" charset="0"/>
            </a:endParaRPr>
          </a:p>
          <a:p>
            <a:r>
              <a:rPr lang="en-US" sz="1600" dirty="0">
                <a:latin typeface="Montserrat" panose="020B0604020202020204" charset="0"/>
              </a:rPr>
              <a:t>Good4youyoulookhappy</a:t>
            </a:r>
          </a:p>
          <a:p>
            <a:r>
              <a:rPr lang="en-US" sz="1600" dirty="0" err="1">
                <a:latin typeface="Montserrat" panose="020B0604020202020204" charset="0"/>
              </a:rPr>
              <a:t>ctf</a:t>
            </a:r>
            <a:r>
              <a:rPr lang="en-US" sz="1600" dirty="0">
                <a:latin typeface="Montserrat" panose="020B0604020202020204" charset="0"/>
              </a:rPr>
              <a:t>{</a:t>
            </a:r>
            <a:r>
              <a:rPr lang="en-US" sz="1600" dirty="0" err="1">
                <a:latin typeface="Montserrat" panose="020B0604020202020204" charset="0"/>
              </a:rPr>
              <a:t>phrases_not_words</a:t>
            </a:r>
            <a:r>
              <a:rPr lang="en-US" sz="1600" dirty="0">
                <a:latin typeface="Montserrat" panose="020B060402020202020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1BDEC-362F-4CA7-A0D9-C5A0D4E754EA}"/>
              </a:ext>
            </a:extLst>
          </p:cNvPr>
          <p:cNvSpPr txBox="1"/>
          <p:nvPr/>
        </p:nvSpPr>
        <p:spPr>
          <a:xfrm>
            <a:off x="3743518" y="2462713"/>
            <a:ext cx="2534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20B0604020202020204" charset="0"/>
              </a:rPr>
              <a:t>Password</a:t>
            </a:r>
          </a:p>
          <a:p>
            <a:r>
              <a:rPr lang="en-US" sz="1600" dirty="0">
                <a:latin typeface="Montserrat" panose="020B0604020202020204" charset="0"/>
              </a:rPr>
              <a:t>1234567890</a:t>
            </a:r>
          </a:p>
          <a:p>
            <a:r>
              <a:rPr lang="en-US" sz="1600" dirty="0">
                <a:latin typeface="Montserrat" panose="020B0604020202020204" charset="0"/>
              </a:rPr>
              <a:t>&lt;</a:t>
            </a:r>
            <a:r>
              <a:rPr lang="en-US" sz="1600" dirty="0" err="1">
                <a:latin typeface="Montserrat" panose="020B0604020202020204" charset="0"/>
              </a:rPr>
              <a:t>lastname,firstname</a:t>
            </a:r>
            <a:r>
              <a:rPr lang="en-US" sz="1600" dirty="0">
                <a:latin typeface="Montserrat" panose="020B0604020202020204" charset="0"/>
              </a:rPr>
              <a:t>&gt;</a:t>
            </a:r>
          </a:p>
          <a:p>
            <a:r>
              <a:rPr lang="en-US" sz="1600" dirty="0">
                <a:latin typeface="Montserrat" panose="020B0604020202020204" charset="0"/>
              </a:rPr>
              <a:t>Test123</a:t>
            </a:r>
          </a:p>
          <a:p>
            <a:r>
              <a:rPr lang="en-US" sz="1600" dirty="0">
                <a:latin typeface="Montserrat" panose="020B0604020202020204" charset="0"/>
              </a:rPr>
              <a:t>New0000</a:t>
            </a:r>
          </a:p>
          <a:p>
            <a:endParaRPr lang="en-US" sz="1600" dirty="0">
              <a:latin typeface="Montserrat" panose="020B0604020202020204" charset="0"/>
            </a:endParaRPr>
          </a:p>
          <a:p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E5FE39-9A98-4150-B34E-63042B74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78" y="742798"/>
            <a:ext cx="2821878" cy="31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920C-97AD-449E-B98C-7E2252E1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Password Cracking demo: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BCA1-BC8E-4661-A1A2-C44880FE5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https://www.betterbuys.com/estimating-password-cracking-times/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password cracking/</a:t>
            </a:r>
            <a:r>
              <a:rPr lang="en-US" dirty="0" err="1"/>
              <a:t>Bruteforcing</a:t>
            </a:r>
            <a:r>
              <a:rPr lang="en-US" dirty="0"/>
              <a:t> tools: </a:t>
            </a:r>
          </a:p>
          <a:p>
            <a:pPr lvl="1"/>
            <a:r>
              <a:rPr lang="en-US" dirty="0" err="1"/>
              <a:t>JohnTheRipper</a:t>
            </a:r>
            <a:endParaRPr lang="en-US" dirty="0"/>
          </a:p>
          <a:p>
            <a:pPr lvl="1"/>
            <a:r>
              <a:rPr lang="en-US" dirty="0" err="1"/>
              <a:t>Hashcat</a:t>
            </a:r>
            <a:endParaRPr lang="en-US" dirty="0"/>
          </a:p>
          <a:p>
            <a:pPr lvl="1"/>
            <a:r>
              <a:rPr lang="en-US" dirty="0"/>
              <a:t>Brutus</a:t>
            </a:r>
          </a:p>
          <a:p>
            <a:pPr lvl="1"/>
            <a:r>
              <a:rPr lang="en-US" dirty="0"/>
              <a:t>Medusa</a:t>
            </a:r>
          </a:p>
        </p:txBody>
      </p:sp>
    </p:spTree>
    <p:extLst>
      <p:ext uri="{BB962C8B-B14F-4D97-AF65-F5344CB8AC3E}">
        <p14:creationId xmlns:p14="http://schemas.microsoft.com/office/powerpoint/2010/main" val="27330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6752-DEB0-44EB-AD63-07046CBC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BEC9-A7E7-4605-AB9E-B19B387D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5328123" cy="339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put it out there, it will stay there!</a:t>
            </a:r>
          </a:p>
          <a:p>
            <a:pPr lvl="1"/>
            <a:r>
              <a:rPr lang="en-US" dirty="0"/>
              <a:t>Especially home address, Phone number &amp; email accounts</a:t>
            </a:r>
          </a:p>
          <a:p>
            <a:r>
              <a:rPr lang="en-US" dirty="0"/>
              <a:t>Email accounts: Once you start signing up for important things, use a spam email account to sign up for non-important accounts.</a:t>
            </a:r>
          </a:p>
          <a:p>
            <a:pPr lvl="1"/>
            <a:r>
              <a:rPr lang="en-US" dirty="0"/>
              <a:t>For example: Banking, School Account, anything with Payment Info. </a:t>
            </a:r>
          </a:p>
          <a:p>
            <a:pPr lvl="1"/>
            <a:r>
              <a:rPr lang="en-US" dirty="0"/>
              <a:t>Vs Game accounts, Blogs, Social media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https://haveibeenpwned.com/</a:t>
            </a:r>
            <a:r>
              <a:rPr lang="en-US" dirty="0"/>
              <a:t> if your email has been included in a breach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AEC-E8E3-42CA-98E5-737F0650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83" y="1513094"/>
            <a:ext cx="275563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CE3-48B0-4D19-AACE-2C88C688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BD529-8B2F-4AB0-8AF1-CA143B5F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Have I been </a:t>
            </a:r>
            <a:r>
              <a:rPr lang="en-US" dirty="0" err="1">
                <a:hlinkClick r:id="rId2"/>
              </a:rPr>
              <a:t>pwned</a:t>
            </a:r>
            <a:r>
              <a:rPr lang="en-US" dirty="0">
                <a:hlinkClick r:id="rId2"/>
              </a:rPr>
              <a:t>?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ext, newspaper, queen&#10;&#10;Description automatically generated">
            <a:extLst>
              <a:ext uri="{FF2B5EF4-FFF2-40B4-BE49-F238E27FC236}">
                <a16:creationId xmlns:a16="http://schemas.microsoft.com/office/drawing/2014/main" id="{12A46E7A-358A-49EE-B01C-4524BED25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50" t="32474"/>
          <a:stretch/>
        </p:blipFill>
        <p:spPr>
          <a:xfrm>
            <a:off x="4486082" y="525230"/>
            <a:ext cx="3590096" cy="38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9F93-25CC-4162-B686-6DD837DD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DOWNLOADS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58D5-7B95-45E2-9547-91BBBAEA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5727022" cy="3397200"/>
          </a:xfrm>
        </p:spPr>
        <p:txBody>
          <a:bodyPr/>
          <a:lstStyle/>
          <a:p>
            <a:r>
              <a:rPr lang="en-US" dirty="0"/>
              <a:t>Ask an Adult first, better safe than sorry. </a:t>
            </a:r>
          </a:p>
          <a:p>
            <a:r>
              <a:rPr lang="en-US" dirty="0"/>
              <a:t>Use a link-checker like</a:t>
            </a:r>
          </a:p>
          <a:p>
            <a:pPr lvl="1"/>
            <a:r>
              <a:rPr lang="en-US" dirty="0">
                <a:hlinkClick r:id="rId2"/>
              </a:rPr>
              <a:t>https://www.psafe.com/dfndr-lab/</a:t>
            </a:r>
            <a:r>
              <a:rPr lang="en-US" dirty="0"/>
              <a:t>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Download from Secure sites only, Don’t just </a:t>
            </a:r>
          </a:p>
          <a:p>
            <a:pPr marL="114300" indent="0">
              <a:buNone/>
            </a:pPr>
            <a:r>
              <a:rPr lang="en-US" dirty="0"/>
              <a:t>download from a search result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A438DD2-FD9D-4A48-9120-8FF91179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22" y="2416399"/>
            <a:ext cx="2952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C498-698C-48D9-9040-7B54F11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Browsing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F111-5F82-4BCF-A9AC-21533562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Browsers can store a lot of information on you</a:t>
            </a:r>
          </a:p>
          <a:p>
            <a:r>
              <a:rPr lang="en-US" dirty="0"/>
              <a:t>Take time to review the privacy and ad settings</a:t>
            </a:r>
          </a:p>
          <a:p>
            <a:r>
              <a:rPr lang="en-US" dirty="0"/>
              <a:t>When using payments, look for the lock!</a:t>
            </a:r>
          </a:p>
          <a:p>
            <a:r>
              <a:rPr lang="en-US" dirty="0"/>
              <a:t>HTTP vs HTTPS</a:t>
            </a:r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B668C5D7-361D-40BE-8D7A-F2AEB2D5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8" y="2268163"/>
            <a:ext cx="2642612" cy="2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AFFF-BF5A-435D-B7CA-AB2895E7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VPNs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F618-F34D-4827-8187-908BBFC9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0584"/>
            <a:ext cx="4781938" cy="3312267"/>
          </a:xfrm>
        </p:spPr>
        <p:txBody>
          <a:bodyPr/>
          <a:lstStyle/>
          <a:p>
            <a:r>
              <a:rPr lang="en-US" dirty="0"/>
              <a:t>Virtual Private network</a:t>
            </a:r>
          </a:p>
          <a:p>
            <a:r>
              <a:rPr lang="en-US" dirty="0"/>
              <a:t>VPNs obscure or hide the data that you are sending on the internet!</a:t>
            </a:r>
          </a:p>
          <a:p>
            <a:r>
              <a:rPr lang="en-US" dirty="0"/>
              <a:t>Great for use on public networks where you might not know who’s listening</a:t>
            </a:r>
          </a:p>
          <a:p>
            <a:r>
              <a:rPr lang="en-US" dirty="0"/>
              <a:t>People can still see the traffic, but just see it as VPN traffic. </a:t>
            </a:r>
          </a:p>
        </p:txBody>
      </p:sp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8BEF4753-DF46-4CFF-AF64-0DAE7EEE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05" y="144640"/>
            <a:ext cx="5384222" cy="1196494"/>
          </a:xfrm>
          <a:prstGeom prst="rect">
            <a:avLst/>
          </a:prstGeom>
        </p:spPr>
      </p:pic>
      <p:pic>
        <p:nvPicPr>
          <p:cNvPr id="7" name="Picture 6" descr="Calendar, map&#10;&#10;Description automatically generated">
            <a:extLst>
              <a:ext uri="{FF2B5EF4-FFF2-40B4-BE49-F238E27FC236}">
                <a16:creationId xmlns:a16="http://schemas.microsoft.com/office/drawing/2014/main" id="{1410F7AA-61F2-4008-A6EF-6C5CC6D4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16" y="1686258"/>
            <a:ext cx="3049167" cy="22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4975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292</Words>
  <Application>Microsoft Office PowerPoint</Application>
  <PresentationFormat>On-screen Show (16:9)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Old Standard TT</vt:lpstr>
      <vt:lpstr>Oswald</vt:lpstr>
      <vt:lpstr>Montserrat</vt:lpstr>
      <vt:lpstr>Arial</vt:lpstr>
      <vt:lpstr>Paperback</vt:lpstr>
      <vt:lpstr>Online Safety</vt:lpstr>
      <vt:lpstr>TOPICS:</vt:lpstr>
      <vt:lpstr>PASSPHRASES</vt:lpstr>
      <vt:lpstr>Password Cracking demo:</vt:lpstr>
      <vt:lpstr>PERSONAL INFORMATION</vt:lpstr>
      <vt:lpstr>Demo:</vt:lpstr>
      <vt:lpstr>SAFE DOWNLOADS</vt:lpstr>
      <vt:lpstr>Safe Browsing</vt:lpstr>
      <vt:lpstr>VPNs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Cook</cp:lastModifiedBy>
  <cp:revision>7</cp:revision>
  <dcterms:modified xsi:type="dcterms:W3CDTF">2021-07-27T19:18:37Z</dcterms:modified>
</cp:coreProperties>
</file>