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Old Standard TT" panose="020B0604020202020204" charset="0"/>
      <p:regular r:id="rId13"/>
      <p:bold r:id="rId14"/>
      <p:italic r:id="rId15"/>
    </p:embeddedFont>
    <p:embeddedFont>
      <p:font typeface="Oswal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l="15055" t="21596" r="14127" b="42848"/>
          <a:stretch/>
        </p:blipFill>
        <p:spPr>
          <a:xfrm>
            <a:off x="4908200" y="68350"/>
            <a:ext cx="2253001" cy="14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75" y="-89500"/>
            <a:ext cx="3700276" cy="189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l="15055" t="21596" r="14127" b="42848"/>
          <a:stretch/>
        </p:blipFill>
        <p:spPr>
          <a:xfrm>
            <a:off x="8207938" y="36095"/>
            <a:ext cx="912002" cy="5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5094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4002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784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618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l="15055" t="21596" r="14127" b="42848"/>
          <a:stretch/>
        </p:blipFill>
        <p:spPr>
          <a:xfrm>
            <a:off x="8207938" y="36095"/>
            <a:ext cx="912002" cy="5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002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 l="15055" t="21596" r="14127" b="42848"/>
          <a:stretch/>
        </p:blipFill>
        <p:spPr>
          <a:xfrm>
            <a:off x="8207938" y="36095"/>
            <a:ext cx="912002" cy="5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0"/>
            <a:ext cx="1550947" cy="792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aveibeenpwned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psafe.com/dfndr-lab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Online Safety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it matters &amp; what to know!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0101D8-3482-47F4-BB61-ACEFD9CC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D4B20-8B68-427A-A5DE-AD2FCF47F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PASSPHRASES</a:t>
            </a:r>
          </a:p>
          <a:p>
            <a:r>
              <a:rPr lang="en-US" dirty="0"/>
              <a:t>PERSONAL INFORMATION/Emails</a:t>
            </a:r>
          </a:p>
          <a:p>
            <a:r>
              <a:rPr lang="en-US" dirty="0"/>
              <a:t>SAFE DOWNLOADS</a:t>
            </a:r>
          </a:p>
          <a:p>
            <a:r>
              <a:rPr lang="en-US" dirty="0"/>
              <a:t>BROWSER &amp; VPNs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DD051-B173-4A90-A703-9F13DAAD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510" y="1286825"/>
            <a:ext cx="2892974" cy="19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4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0630-45B0-46F1-BEE9-A8F8F194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44" y="742798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PASSPHRASES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9DE94-2F9E-4321-9E3F-2FE5A4FA1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634" y="1270667"/>
            <a:ext cx="8520600" cy="159461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Forget the word password. </a:t>
            </a:r>
          </a:p>
          <a:p>
            <a:pPr marL="114300" indent="0">
              <a:buNone/>
            </a:pPr>
            <a:r>
              <a:rPr lang="en-US" sz="2400" dirty="0"/>
              <a:t>PHRASES &gt;&gt; WORD</a:t>
            </a:r>
          </a:p>
          <a:p>
            <a:pPr marL="114300" indent="0">
              <a:buNone/>
            </a:pPr>
            <a:r>
              <a:rPr lang="en-US" sz="2400" dirty="0"/>
              <a:t>Good:			Bad: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55E8B-F622-4BC2-958C-4A115A35FA17}"/>
              </a:ext>
            </a:extLst>
          </p:cNvPr>
          <p:cNvSpPr txBox="1"/>
          <p:nvPr/>
        </p:nvSpPr>
        <p:spPr>
          <a:xfrm>
            <a:off x="190244" y="2462713"/>
            <a:ext cx="289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Montserrat" panose="020B0604020202020204" charset="0"/>
              </a:rPr>
              <a:t>fortn!teWarzone</a:t>
            </a:r>
            <a:endParaRPr lang="en-US" sz="1600" dirty="0">
              <a:latin typeface="Montserrat" panose="020B0604020202020204" charset="0"/>
            </a:endParaRPr>
          </a:p>
          <a:p>
            <a:r>
              <a:rPr lang="en-US" sz="1600" dirty="0" err="1">
                <a:latin typeface="Montserrat" panose="020B0604020202020204" charset="0"/>
              </a:rPr>
              <a:t>cyberCyyberccyber</a:t>
            </a:r>
            <a:endParaRPr lang="en-US" sz="1600" dirty="0">
              <a:latin typeface="Montserrat" panose="020B0604020202020204" charset="0"/>
            </a:endParaRPr>
          </a:p>
          <a:p>
            <a:r>
              <a:rPr lang="en-US" sz="1600" dirty="0">
                <a:latin typeface="Montserrat" panose="020B0604020202020204" charset="0"/>
              </a:rPr>
              <a:t>good4youyoulookhappy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1BDEC-362F-4CA7-A0D9-C5A0D4E754EA}"/>
              </a:ext>
            </a:extLst>
          </p:cNvPr>
          <p:cNvSpPr txBox="1"/>
          <p:nvPr/>
        </p:nvSpPr>
        <p:spPr>
          <a:xfrm>
            <a:off x="3743518" y="2462713"/>
            <a:ext cx="2534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" panose="020B0604020202020204" charset="0"/>
              </a:rPr>
              <a:t>Password</a:t>
            </a:r>
          </a:p>
          <a:p>
            <a:r>
              <a:rPr lang="en-US" sz="1600" dirty="0">
                <a:latin typeface="Montserrat" panose="020B0604020202020204" charset="0"/>
              </a:rPr>
              <a:t>1234567890</a:t>
            </a:r>
          </a:p>
          <a:p>
            <a:r>
              <a:rPr lang="en-US" sz="1600" dirty="0">
                <a:latin typeface="Montserrat" panose="020B0604020202020204" charset="0"/>
              </a:rPr>
              <a:t>&lt;</a:t>
            </a:r>
            <a:r>
              <a:rPr lang="en-US" sz="1600" dirty="0" err="1">
                <a:latin typeface="Montserrat" panose="020B0604020202020204" charset="0"/>
              </a:rPr>
              <a:t>lastname,firstname</a:t>
            </a:r>
            <a:r>
              <a:rPr lang="en-US" sz="1600" dirty="0">
                <a:latin typeface="Montserrat" panose="020B0604020202020204" charset="0"/>
              </a:rPr>
              <a:t>&gt;</a:t>
            </a:r>
          </a:p>
          <a:p>
            <a:r>
              <a:rPr lang="en-US" sz="1600" dirty="0">
                <a:latin typeface="Montserrat" panose="020B0604020202020204" charset="0"/>
              </a:rPr>
              <a:t>Test123</a:t>
            </a:r>
          </a:p>
          <a:p>
            <a:r>
              <a:rPr lang="en-US" sz="1600" dirty="0">
                <a:latin typeface="Montserrat" panose="020B0604020202020204" charset="0"/>
              </a:rPr>
              <a:t>New0000</a:t>
            </a:r>
          </a:p>
          <a:p>
            <a:endParaRPr lang="en-US" sz="1600" dirty="0">
              <a:latin typeface="Montserrat" panose="020B0604020202020204" charset="0"/>
            </a:endParaRPr>
          </a:p>
          <a:p>
            <a:endParaRPr lang="en-US" sz="1600" dirty="0">
              <a:latin typeface="Montserrat" panose="020B0604020202020204" charset="0"/>
            </a:endParaRPr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7E5FE39-9A98-4150-B34E-63042B74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78" y="742798"/>
            <a:ext cx="2821878" cy="31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4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6752-DEB0-44EB-AD63-07046CBC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PERSONAL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DBEC9-A7E7-4605-AB9E-B19B387D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0200"/>
            <a:ext cx="5328123" cy="339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put it out there, it will stay there!</a:t>
            </a:r>
          </a:p>
          <a:p>
            <a:pPr lvl="1"/>
            <a:r>
              <a:rPr lang="en-US" dirty="0"/>
              <a:t>Especially home address, Phone number &amp; email accounts</a:t>
            </a:r>
          </a:p>
          <a:p>
            <a:r>
              <a:rPr lang="en-US" dirty="0"/>
              <a:t>Email accounts: Once you start signing up for important things, use a spam email account to sign up for non-important accounts.</a:t>
            </a:r>
          </a:p>
          <a:p>
            <a:pPr lvl="1"/>
            <a:r>
              <a:rPr lang="en-US" dirty="0"/>
              <a:t>For example: Banking, School Account, anything with Payment Info. </a:t>
            </a:r>
          </a:p>
          <a:p>
            <a:pPr lvl="1"/>
            <a:r>
              <a:rPr lang="en-US" dirty="0"/>
              <a:t>Vs Game accounts, Blogs, etc.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2"/>
              </a:rPr>
              <a:t>https://haveibeenpwned.com/</a:t>
            </a:r>
            <a:r>
              <a:rPr lang="en-US" dirty="0"/>
              <a:t> if your email has been included in a breach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6BAEC-E8E3-42CA-98E5-737F0650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783" y="1513094"/>
            <a:ext cx="2755631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1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9F93-25CC-4162-B686-6DD837DD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SAFE DOWNLOADS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C58D5-7B95-45E2-9547-91BBBAEAC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0200"/>
            <a:ext cx="5727022" cy="3397200"/>
          </a:xfrm>
        </p:spPr>
        <p:txBody>
          <a:bodyPr/>
          <a:lstStyle/>
          <a:p>
            <a:r>
              <a:rPr lang="en-US" dirty="0"/>
              <a:t>Ask an Adult first, better safe than sorry. </a:t>
            </a:r>
          </a:p>
          <a:p>
            <a:r>
              <a:rPr lang="en-US" dirty="0"/>
              <a:t>Use a link-checker like</a:t>
            </a:r>
          </a:p>
          <a:p>
            <a:pPr lvl="1"/>
            <a:r>
              <a:rPr lang="en-US" dirty="0">
                <a:hlinkClick r:id="rId2"/>
              </a:rPr>
              <a:t>https://www.psafe.com/dfndr-lab/</a:t>
            </a:r>
            <a:r>
              <a:rPr lang="en-US" dirty="0"/>
              <a:t> 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Download from Secure sites only, Don’t just </a:t>
            </a:r>
          </a:p>
          <a:p>
            <a:pPr marL="114300" indent="0">
              <a:buNone/>
            </a:pPr>
            <a:r>
              <a:rPr lang="en-US" dirty="0"/>
              <a:t>download from a search result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A438DD2-FD9D-4A48-9120-8FF91179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722" y="2416399"/>
            <a:ext cx="29527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5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C498-698C-48D9-9040-7B54F11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BROWSER &amp; VPN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6F111-5F82-4BCF-A9AC-21533562A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Browsers can store a lot of information on you</a:t>
            </a:r>
          </a:p>
          <a:p>
            <a:r>
              <a:rPr lang="en-US" dirty="0"/>
              <a:t>Take time to review the privacy and ad settings</a:t>
            </a:r>
          </a:p>
          <a:p>
            <a:r>
              <a:rPr lang="en-US" dirty="0"/>
              <a:t>Use a VPN while on open public networks</a:t>
            </a:r>
          </a:p>
        </p:txBody>
      </p:sp>
      <p:pic>
        <p:nvPicPr>
          <p:cNvPr id="4" name="Picture 3" descr="Diagram, text&#10;&#10;Description automatically generated">
            <a:extLst>
              <a:ext uri="{FF2B5EF4-FFF2-40B4-BE49-F238E27FC236}">
                <a16:creationId xmlns:a16="http://schemas.microsoft.com/office/drawing/2014/main" id="{B668C5D7-361D-40BE-8D7A-F2AEB2D56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88" y="2268163"/>
            <a:ext cx="2642612" cy="26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7136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205</Words>
  <Application>Microsoft Office PowerPoint</Application>
  <PresentationFormat>On-screen Show (16:9)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Oswald</vt:lpstr>
      <vt:lpstr>Arial</vt:lpstr>
      <vt:lpstr>Montserrat</vt:lpstr>
      <vt:lpstr>Old Standard TT</vt:lpstr>
      <vt:lpstr>Paperback</vt:lpstr>
      <vt:lpstr>Online Safety</vt:lpstr>
      <vt:lpstr>TOPICS:</vt:lpstr>
      <vt:lpstr>PASSPHRASES</vt:lpstr>
      <vt:lpstr>PERSONAL INFORMATION</vt:lpstr>
      <vt:lpstr>SAFE DOWNLOADS</vt:lpstr>
      <vt:lpstr>BROWSER &amp; VPN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Ian Cook</cp:lastModifiedBy>
  <cp:revision>3</cp:revision>
  <dcterms:modified xsi:type="dcterms:W3CDTF">2021-07-20T22:04:28Z</dcterms:modified>
</cp:coreProperties>
</file>