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306FE2D-B8A6-4D3E-91D7-3F75DFC594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17737DA-3F07-4EF0-8E78-3AB777E5B0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842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FE2D-B8A6-4D3E-91D7-3F75DFC594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37DA-3F07-4EF0-8E78-3AB777E5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6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FE2D-B8A6-4D3E-91D7-3F75DFC594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37DA-3F07-4EF0-8E78-3AB777E5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FE2D-B8A6-4D3E-91D7-3F75DFC594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37DA-3F07-4EF0-8E78-3AB777E5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FE2D-B8A6-4D3E-91D7-3F75DFC594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37DA-3F07-4EF0-8E78-3AB777E5B0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838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FE2D-B8A6-4D3E-91D7-3F75DFC594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37DA-3F07-4EF0-8E78-3AB777E5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7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FE2D-B8A6-4D3E-91D7-3F75DFC594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37DA-3F07-4EF0-8E78-3AB777E5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0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FE2D-B8A6-4D3E-91D7-3F75DFC594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37DA-3F07-4EF0-8E78-3AB777E5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5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FE2D-B8A6-4D3E-91D7-3F75DFC594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37DA-3F07-4EF0-8E78-3AB777E5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5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FE2D-B8A6-4D3E-91D7-3F75DFC594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37DA-3F07-4EF0-8E78-3AB777E5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FE2D-B8A6-4D3E-91D7-3F75DFC594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37DA-3F07-4EF0-8E78-3AB777E5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4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306FE2D-B8A6-4D3E-91D7-3F75DFC5947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7737DA-3F07-4EF0-8E78-3AB777E5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2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blue.team/" TargetMode="External"/><Relationship Id="rId2" Type="http://schemas.openxmlformats.org/officeDocument/2006/relationships/hyperlink" Target="https://blueteamlabs.onlin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tsdefend.io/" TargetMode="External"/><Relationship Id="rId4" Type="http://schemas.openxmlformats.org/officeDocument/2006/relationships/hyperlink" Target="https://www.rangeforc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t3.no/" TargetMode="External"/><Relationship Id="rId2" Type="http://schemas.openxmlformats.org/officeDocument/2006/relationships/hyperlink" Target="https://github.com/sbilly/awesome-secur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twork-tools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hyperlink" Target="https://caedm.et.byu.edu/wiki/index.php/Free_Softwa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2597-F6BC-4064-84A7-9DDFC8888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SECURITY EMPHASIS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7559F-B072-4A95-B171-D5EC50B26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Led by Ian Cook </a:t>
            </a:r>
          </a:p>
        </p:txBody>
      </p:sp>
    </p:spTree>
    <p:extLst>
      <p:ext uri="{BB962C8B-B14F-4D97-AF65-F5344CB8AC3E}">
        <p14:creationId xmlns:p14="http://schemas.microsoft.com/office/powerpoint/2010/main" val="415290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D3BC-FF46-43B8-87CB-C39477D3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9C6E-35F8-45A7-A991-F6DE2E253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as System Admin and starting as Research Assistant</a:t>
            </a:r>
          </a:p>
          <a:p>
            <a:r>
              <a:rPr lang="en-US" dirty="0"/>
              <a:t>Passed Sec+ this summer, working towards eJPT</a:t>
            </a:r>
          </a:p>
          <a:p>
            <a:r>
              <a:rPr lang="en-US" dirty="0"/>
              <a:t>Dabble in </a:t>
            </a:r>
            <a:r>
              <a:rPr lang="en-US" dirty="0" err="1"/>
              <a:t>homelabs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ohio</a:t>
            </a:r>
            <a:r>
              <a:rPr lang="en-US" dirty="0"/>
              <a:t> but everyone thinks I’m from Iowa</a:t>
            </a:r>
          </a:p>
          <a:p>
            <a:endParaRPr lang="en-US" dirty="0"/>
          </a:p>
          <a:p>
            <a:r>
              <a:rPr lang="en-US" dirty="0"/>
              <a:t>Three fun facts:</a:t>
            </a:r>
          </a:p>
          <a:p>
            <a:pPr lvl="1"/>
            <a:r>
              <a:rPr lang="en-US" dirty="0"/>
              <a:t>Did better than Dr. </a:t>
            </a:r>
            <a:r>
              <a:rPr lang="en-US" dirty="0" err="1"/>
              <a:t>giboney</a:t>
            </a:r>
            <a:r>
              <a:rPr lang="en-US" dirty="0"/>
              <a:t> on Sec+</a:t>
            </a:r>
          </a:p>
          <a:p>
            <a:pPr lvl="1"/>
            <a:r>
              <a:rPr lang="en-US" dirty="0"/>
              <a:t>Can’t type a password right the first time</a:t>
            </a:r>
          </a:p>
          <a:p>
            <a:pPr lvl="1"/>
            <a:r>
              <a:rPr lang="en-US" dirty="0"/>
              <a:t>Is constantly rick rolling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4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D3BC-FF46-43B8-87CB-C39477D3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Hands on Meetings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9C6E-35F8-45A7-A991-F6DE2E253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Point is to build skills with relevant technologies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Group is flexible, if you guys have a direction you want to take this, let me know!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Topics on the docket: Firewall, SIEM, VPN, IDS/IPS.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Building skills that would be useful in CCDC, although I’ve never competed in CCDC.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Reminder to pay dues! 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3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4125-4DA7-4302-9B96-3A7F8AF3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Informational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F4F6-9BE5-495D-AB43-7192DAF35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Think MITRE ATT&amp;CK, DEFENSE</a:t>
            </a:r>
          </a:p>
          <a:p>
            <a:r>
              <a:rPr lang="en-US" sz="2800" dirty="0"/>
              <a:t>Keeping up with CVE’s,</a:t>
            </a:r>
          </a:p>
          <a:p>
            <a:r>
              <a:rPr lang="en-US" sz="2800" dirty="0"/>
              <a:t>Vulnerability Management Programs</a:t>
            </a:r>
          </a:p>
          <a:p>
            <a:r>
              <a:rPr lang="en-US" sz="2800" dirty="0"/>
              <a:t>Industry Exposure, What solutions are there?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D3BC-FF46-43B8-87CB-C39477D3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566056"/>
            <a:ext cx="9692640" cy="774587"/>
          </a:xfrm>
        </p:spPr>
        <p:txBody>
          <a:bodyPr/>
          <a:lstStyle/>
          <a:p>
            <a:r>
              <a:rPr lang="en-US" dirty="0"/>
              <a:t>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9C6E-35F8-45A7-A991-F6DE2E253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600" dirty="0"/>
              <a:t>TryHackMe: </a:t>
            </a:r>
          </a:p>
          <a:p>
            <a:pPr lvl="1"/>
            <a:r>
              <a:rPr lang="en-US" sz="3600" dirty="0"/>
              <a:t>10000% recommend for starting out and exposure to various things. </a:t>
            </a:r>
          </a:p>
          <a:p>
            <a:pPr lvl="1"/>
            <a:r>
              <a:rPr lang="en-US" sz="3600" dirty="0"/>
              <a:t>Free rooms but membership is $10/</a:t>
            </a:r>
            <a:r>
              <a:rPr lang="en-US" sz="3600" dirty="0" err="1"/>
              <a:t>mo</a:t>
            </a:r>
            <a:endParaRPr lang="en-US" sz="3600" dirty="0"/>
          </a:p>
          <a:p>
            <a:pPr lvl="1"/>
            <a:r>
              <a:rPr lang="en-US" sz="3600" dirty="0"/>
              <a:t>Also has competitive platform for head-to-head Pentesting</a:t>
            </a:r>
          </a:p>
          <a:p>
            <a:r>
              <a:rPr lang="en-US" sz="3600" dirty="0" err="1"/>
              <a:t>CyberAcademy</a:t>
            </a:r>
            <a:endParaRPr lang="en-US" sz="3600" dirty="0"/>
          </a:p>
          <a:p>
            <a:pPr lvl="1"/>
            <a:r>
              <a:rPr lang="en-US" sz="3600" dirty="0"/>
              <a:t>List of Projects</a:t>
            </a:r>
          </a:p>
          <a:p>
            <a:pPr lvl="1"/>
            <a:r>
              <a:rPr lang="en-US" sz="3600" dirty="0"/>
              <a:t>Good directions, simple information</a:t>
            </a:r>
          </a:p>
          <a:p>
            <a:r>
              <a:rPr lang="en-US" sz="3600" dirty="0"/>
              <a:t>Blue Team Labs</a:t>
            </a:r>
          </a:p>
          <a:p>
            <a:pPr lvl="1"/>
            <a:r>
              <a:rPr lang="en-US" sz="3600" dirty="0">
                <a:hlinkClick r:id="rId2"/>
              </a:rPr>
              <a:t>https://blueteamlabs.online/</a:t>
            </a:r>
            <a:endParaRPr lang="en-US" sz="3600" dirty="0"/>
          </a:p>
          <a:p>
            <a:r>
              <a:rPr lang="en-US" sz="3600" dirty="0" err="1"/>
              <a:t>SnapLabs</a:t>
            </a:r>
            <a:endParaRPr lang="en-US" sz="3600" dirty="0"/>
          </a:p>
          <a:p>
            <a:pPr lvl="1"/>
            <a:r>
              <a:rPr lang="en-US" sz="3600" dirty="0"/>
              <a:t>https://www.snaplabs.io/</a:t>
            </a:r>
            <a:endParaRPr lang="en-US" sz="3600" u="sng" dirty="0">
              <a:solidFill>
                <a:srgbClr val="0563C1"/>
              </a:solidFill>
              <a:latin typeface="Calibri" panose="020F0502020204030204" pitchFamily="34" charset="0"/>
              <a:hlinkClick r:id="rId3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3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https://www.rangeforce.com/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36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5"/>
              </a:rPr>
              <a:t>https://letsdefend.io/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0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D3BC-FF46-43B8-87CB-C39477D3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9C6E-35F8-45A7-A991-F6DE2E253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Mostly anything open source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4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https://github.com/sbilly/awesome-security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4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https://www.bt3.no/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</a:p>
          <a:p>
            <a:r>
              <a:rPr lang="en-US" sz="2400" b="0" i="0" u="sng" strike="noStrike" dirty="0">
                <a:solidFill>
                  <a:srgbClr val="0563C1"/>
                </a:solidFill>
                <a:effectLst/>
                <a:latin typeface="Garamond" panose="02020404030301010803" pitchFamily="18" charset="0"/>
                <a:hlinkClick r:id="rId4"/>
              </a:rPr>
              <a:t>https://network-tools.com/</a:t>
            </a:r>
            <a:endParaRPr lang="en-US" sz="2400" b="0" i="0" u="sng" strike="noStrike" dirty="0">
              <a:solidFill>
                <a:srgbClr val="0563C1"/>
              </a:solidFill>
              <a:effectLst/>
              <a:latin typeface="Garamond" panose="02020404030301010803" pitchFamily="18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36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D3BC-FF46-43B8-87CB-C39477D3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important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9C6E-35F8-45A7-A991-F6DE2E253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hlinkClick r:id="rId2"/>
              </a:rPr>
              <a:t>https://caedm.et.byu.edu/wiki/index.php/Free_Software</a:t>
            </a:r>
            <a:endParaRPr lang="en-US" sz="4400" dirty="0"/>
          </a:p>
          <a:p>
            <a:endParaRPr lang="en-US" sz="4400" dirty="0"/>
          </a:p>
          <a:p>
            <a:r>
              <a:rPr lang="en-US" sz="4400" dirty="0">
                <a:hlinkClick r:id="rId3"/>
              </a:rPr>
              <a:t>https://education.github.com/pack</a:t>
            </a:r>
            <a:endParaRPr lang="en-US" sz="4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41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40</TotalTime>
  <Words>291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Schoolbook</vt:lpstr>
      <vt:lpstr>Garamond</vt:lpstr>
      <vt:lpstr>Wingdings 2</vt:lpstr>
      <vt:lpstr>View</vt:lpstr>
      <vt:lpstr>NETWORK SECURITY EMPHASIS</vt:lpstr>
      <vt:lpstr>About me</vt:lpstr>
      <vt:lpstr>Hands on Meetings</vt:lpstr>
      <vt:lpstr>Informational Meetings</vt:lpstr>
      <vt:lpstr>Resources:</vt:lpstr>
      <vt:lpstr>Tools:</vt:lpstr>
      <vt:lpstr>Super important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EMPHASIS</dc:title>
  <dc:creator>Ian Cook</dc:creator>
  <cp:lastModifiedBy>Ian Cook</cp:lastModifiedBy>
  <cp:revision>2</cp:revision>
  <dcterms:created xsi:type="dcterms:W3CDTF">2021-09-15T20:44:15Z</dcterms:created>
  <dcterms:modified xsi:type="dcterms:W3CDTF">2021-09-16T00:59:20Z</dcterms:modified>
</cp:coreProperties>
</file>