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15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FA059-0716-4613-8680-F32603B87A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115FB2-8177-446C-95A4-6B8BC9AD3B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096831-1FC2-44C3-B827-74AFFA90D1AA}"/>
              </a:ext>
            </a:extLst>
          </p:cNvPr>
          <p:cNvSpPr>
            <a:spLocks noGrp="1"/>
          </p:cNvSpPr>
          <p:nvPr>
            <p:ph type="dt" sz="half" idx="10"/>
          </p:nvPr>
        </p:nvSpPr>
        <p:spPr/>
        <p:txBody>
          <a:bodyPr/>
          <a:lstStyle/>
          <a:p>
            <a:fld id="{EA8197AF-4CC1-4A0A-A749-63D2E323E509}" type="datetimeFigureOut">
              <a:rPr lang="en-US" smtClean="0"/>
              <a:t>11/1/2021</a:t>
            </a:fld>
            <a:endParaRPr lang="en-US"/>
          </a:p>
        </p:txBody>
      </p:sp>
      <p:sp>
        <p:nvSpPr>
          <p:cNvPr id="5" name="Footer Placeholder 4">
            <a:extLst>
              <a:ext uri="{FF2B5EF4-FFF2-40B4-BE49-F238E27FC236}">
                <a16:creationId xmlns:a16="http://schemas.microsoft.com/office/drawing/2014/main" id="{ABB173EC-5732-47B4-BBC6-5222792AC0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D11542-6124-4583-BE28-F265C8E7D06A}"/>
              </a:ext>
            </a:extLst>
          </p:cNvPr>
          <p:cNvSpPr>
            <a:spLocks noGrp="1"/>
          </p:cNvSpPr>
          <p:nvPr>
            <p:ph type="sldNum" sz="quarter" idx="12"/>
          </p:nvPr>
        </p:nvSpPr>
        <p:spPr/>
        <p:txBody>
          <a:bodyPr/>
          <a:lstStyle/>
          <a:p>
            <a:fld id="{87BD1CD1-AC62-4AC3-8437-1B660993E8FC}" type="slidenum">
              <a:rPr lang="en-US" smtClean="0"/>
              <a:t>‹#›</a:t>
            </a:fld>
            <a:endParaRPr lang="en-US"/>
          </a:p>
        </p:txBody>
      </p:sp>
    </p:spTree>
    <p:extLst>
      <p:ext uri="{BB962C8B-B14F-4D97-AF65-F5344CB8AC3E}">
        <p14:creationId xmlns:p14="http://schemas.microsoft.com/office/powerpoint/2010/main" val="1393245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FC507-6623-4150-BA11-BCD76D5DAE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4EC910-5072-4BF0-8785-736D08CB2A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96A7B3-0347-414D-A3F1-B207A088CCD7}"/>
              </a:ext>
            </a:extLst>
          </p:cNvPr>
          <p:cNvSpPr>
            <a:spLocks noGrp="1"/>
          </p:cNvSpPr>
          <p:nvPr>
            <p:ph type="dt" sz="half" idx="10"/>
          </p:nvPr>
        </p:nvSpPr>
        <p:spPr/>
        <p:txBody>
          <a:bodyPr/>
          <a:lstStyle/>
          <a:p>
            <a:fld id="{EA8197AF-4CC1-4A0A-A749-63D2E323E509}" type="datetimeFigureOut">
              <a:rPr lang="en-US" smtClean="0"/>
              <a:t>11/1/2021</a:t>
            </a:fld>
            <a:endParaRPr lang="en-US"/>
          </a:p>
        </p:txBody>
      </p:sp>
      <p:sp>
        <p:nvSpPr>
          <p:cNvPr id="5" name="Footer Placeholder 4">
            <a:extLst>
              <a:ext uri="{FF2B5EF4-FFF2-40B4-BE49-F238E27FC236}">
                <a16:creationId xmlns:a16="http://schemas.microsoft.com/office/drawing/2014/main" id="{39E3C2E1-BB47-4AB2-B769-DCF42CC88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461649-5AF3-45C2-9F35-EE382BC776DD}"/>
              </a:ext>
            </a:extLst>
          </p:cNvPr>
          <p:cNvSpPr>
            <a:spLocks noGrp="1"/>
          </p:cNvSpPr>
          <p:nvPr>
            <p:ph type="sldNum" sz="quarter" idx="12"/>
          </p:nvPr>
        </p:nvSpPr>
        <p:spPr/>
        <p:txBody>
          <a:bodyPr/>
          <a:lstStyle/>
          <a:p>
            <a:fld id="{87BD1CD1-AC62-4AC3-8437-1B660993E8FC}" type="slidenum">
              <a:rPr lang="en-US" smtClean="0"/>
              <a:t>‹#›</a:t>
            </a:fld>
            <a:endParaRPr lang="en-US"/>
          </a:p>
        </p:txBody>
      </p:sp>
    </p:spTree>
    <p:extLst>
      <p:ext uri="{BB962C8B-B14F-4D97-AF65-F5344CB8AC3E}">
        <p14:creationId xmlns:p14="http://schemas.microsoft.com/office/powerpoint/2010/main" val="3466857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A498EF-77BA-40F5-8F3E-53B1186032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4AD967-F2AF-494A-8F46-1F5315F6A8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7B0A84-2DD8-45BF-85DE-891856822174}"/>
              </a:ext>
            </a:extLst>
          </p:cNvPr>
          <p:cNvSpPr>
            <a:spLocks noGrp="1"/>
          </p:cNvSpPr>
          <p:nvPr>
            <p:ph type="dt" sz="half" idx="10"/>
          </p:nvPr>
        </p:nvSpPr>
        <p:spPr/>
        <p:txBody>
          <a:bodyPr/>
          <a:lstStyle/>
          <a:p>
            <a:fld id="{EA8197AF-4CC1-4A0A-A749-63D2E323E509}" type="datetimeFigureOut">
              <a:rPr lang="en-US" smtClean="0"/>
              <a:t>11/1/2021</a:t>
            </a:fld>
            <a:endParaRPr lang="en-US"/>
          </a:p>
        </p:txBody>
      </p:sp>
      <p:sp>
        <p:nvSpPr>
          <p:cNvPr id="5" name="Footer Placeholder 4">
            <a:extLst>
              <a:ext uri="{FF2B5EF4-FFF2-40B4-BE49-F238E27FC236}">
                <a16:creationId xmlns:a16="http://schemas.microsoft.com/office/drawing/2014/main" id="{FD034048-1C9D-4E6E-AD50-6F0DB66059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61ADF3-772C-4982-A1D4-EE2CB6944805}"/>
              </a:ext>
            </a:extLst>
          </p:cNvPr>
          <p:cNvSpPr>
            <a:spLocks noGrp="1"/>
          </p:cNvSpPr>
          <p:nvPr>
            <p:ph type="sldNum" sz="quarter" idx="12"/>
          </p:nvPr>
        </p:nvSpPr>
        <p:spPr/>
        <p:txBody>
          <a:bodyPr/>
          <a:lstStyle/>
          <a:p>
            <a:fld id="{87BD1CD1-AC62-4AC3-8437-1B660993E8FC}" type="slidenum">
              <a:rPr lang="en-US" smtClean="0"/>
              <a:t>‹#›</a:t>
            </a:fld>
            <a:endParaRPr lang="en-US"/>
          </a:p>
        </p:txBody>
      </p:sp>
    </p:spTree>
    <p:extLst>
      <p:ext uri="{BB962C8B-B14F-4D97-AF65-F5344CB8AC3E}">
        <p14:creationId xmlns:p14="http://schemas.microsoft.com/office/powerpoint/2010/main" val="4248708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3DCCF-BA53-4B21-957D-A692708D4C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19AC34-8A58-4B6D-86B9-AF270D4276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38BDD2-A13C-4A45-980C-798743C9BA61}"/>
              </a:ext>
            </a:extLst>
          </p:cNvPr>
          <p:cNvSpPr>
            <a:spLocks noGrp="1"/>
          </p:cNvSpPr>
          <p:nvPr>
            <p:ph type="dt" sz="half" idx="10"/>
          </p:nvPr>
        </p:nvSpPr>
        <p:spPr/>
        <p:txBody>
          <a:bodyPr/>
          <a:lstStyle/>
          <a:p>
            <a:fld id="{EA8197AF-4CC1-4A0A-A749-63D2E323E509}" type="datetimeFigureOut">
              <a:rPr lang="en-US" smtClean="0"/>
              <a:t>11/1/2021</a:t>
            </a:fld>
            <a:endParaRPr lang="en-US"/>
          </a:p>
        </p:txBody>
      </p:sp>
      <p:sp>
        <p:nvSpPr>
          <p:cNvPr id="5" name="Footer Placeholder 4">
            <a:extLst>
              <a:ext uri="{FF2B5EF4-FFF2-40B4-BE49-F238E27FC236}">
                <a16:creationId xmlns:a16="http://schemas.microsoft.com/office/drawing/2014/main" id="{7831871A-5D0F-4FCF-9BEB-6C3690B962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647D4B-C02A-4EFE-9B6A-BAC4F4DB4340}"/>
              </a:ext>
            </a:extLst>
          </p:cNvPr>
          <p:cNvSpPr>
            <a:spLocks noGrp="1"/>
          </p:cNvSpPr>
          <p:nvPr>
            <p:ph type="sldNum" sz="quarter" idx="12"/>
          </p:nvPr>
        </p:nvSpPr>
        <p:spPr/>
        <p:txBody>
          <a:bodyPr/>
          <a:lstStyle/>
          <a:p>
            <a:fld id="{87BD1CD1-AC62-4AC3-8437-1B660993E8FC}" type="slidenum">
              <a:rPr lang="en-US" smtClean="0"/>
              <a:t>‹#›</a:t>
            </a:fld>
            <a:endParaRPr lang="en-US"/>
          </a:p>
        </p:txBody>
      </p:sp>
    </p:spTree>
    <p:extLst>
      <p:ext uri="{BB962C8B-B14F-4D97-AF65-F5344CB8AC3E}">
        <p14:creationId xmlns:p14="http://schemas.microsoft.com/office/powerpoint/2010/main" val="389191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D0901-236F-411D-8376-4478662B9D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B8B1D9-382D-47A6-9281-ED46B1A3DE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97C4C2-4C46-4D10-A312-F0201A7B99DE}"/>
              </a:ext>
            </a:extLst>
          </p:cNvPr>
          <p:cNvSpPr>
            <a:spLocks noGrp="1"/>
          </p:cNvSpPr>
          <p:nvPr>
            <p:ph type="dt" sz="half" idx="10"/>
          </p:nvPr>
        </p:nvSpPr>
        <p:spPr/>
        <p:txBody>
          <a:bodyPr/>
          <a:lstStyle/>
          <a:p>
            <a:fld id="{EA8197AF-4CC1-4A0A-A749-63D2E323E509}" type="datetimeFigureOut">
              <a:rPr lang="en-US" smtClean="0"/>
              <a:t>11/1/2021</a:t>
            </a:fld>
            <a:endParaRPr lang="en-US"/>
          </a:p>
        </p:txBody>
      </p:sp>
      <p:sp>
        <p:nvSpPr>
          <p:cNvPr id="5" name="Footer Placeholder 4">
            <a:extLst>
              <a:ext uri="{FF2B5EF4-FFF2-40B4-BE49-F238E27FC236}">
                <a16:creationId xmlns:a16="http://schemas.microsoft.com/office/drawing/2014/main" id="{B66B3EFB-15F1-4416-A512-36CB16D001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1C988C-FEC2-4F5A-88AE-2D3C6255A087}"/>
              </a:ext>
            </a:extLst>
          </p:cNvPr>
          <p:cNvSpPr>
            <a:spLocks noGrp="1"/>
          </p:cNvSpPr>
          <p:nvPr>
            <p:ph type="sldNum" sz="quarter" idx="12"/>
          </p:nvPr>
        </p:nvSpPr>
        <p:spPr/>
        <p:txBody>
          <a:bodyPr/>
          <a:lstStyle/>
          <a:p>
            <a:fld id="{87BD1CD1-AC62-4AC3-8437-1B660993E8FC}" type="slidenum">
              <a:rPr lang="en-US" smtClean="0"/>
              <a:t>‹#›</a:t>
            </a:fld>
            <a:endParaRPr lang="en-US"/>
          </a:p>
        </p:txBody>
      </p:sp>
    </p:spTree>
    <p:extLst>
      <p:ext uri="{BB962C8B-B14F-4D97-AF65-F5344CB8AC3E}">
        <p14:creationId xmlns:p14="http://schemas.microsoft.com/office/powerpoint/2010/main" val="1662387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D6146-49EC-47EC-AD20-78C619267A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5E70E4-80CA-4ACB-9A41-43B2DD91E6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8B630E-2539-46B4-B82F-2141293803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18CD0C-097C-430F-894D-ADE9AEE57D9C}"/>
              </a:ext>
            </a:extLst>
          </p:cNvPr>
          <p:cNvSpPr>
            <a:spLocks noGrp="1"/>
          </p:cNvSpPr>
          <p:nvPr>
            <p:ph type="dt" sz="half" idx="10"/>
          </p:nvPr>
        </p:nvSpPr>
        <p:spPr/>
        <p:txBody>
          <a:bodyPr/>
          <a:lstStyle/>
          <a:p>
            <a:fld id="{EA8197AF-4CC1-4A0A-A749-63D2E323E509}" type="datetimeFigureOut">
              <a:rPr lang="en-US" smtClean="0"/>
              <a:t>11/1/2021</a:t>
            </a:fld>
            <a:endParaRPr lang="en-US"/>
          </a:p>
        </p:txBody>
      </p:sp>
      <p:sp>
        <p:nvSpPr>
          <p:cNvPr id="6" name="Footer Placeholder 5">
            <a:extLst>
              <a:ext uri="{FF2B5EF4-FFF2-40B4-BE49-F238E27FC236}">
                <a16:creationId xmlns:a16="http://schemas.microsoft.com/office/drawing/2014/main" id="{4E9000E8-FBF1-4882-9CEF-FAA501C7C7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7AFDEF-4AD4-4754-8BEB-FCD5899C6253}"/>
              </a:ext>
            </a:extLst>
          </p:cNvPr>
          <p:cNvSpPr>
            <a:spLocks noGrp="1"/>
          </p:cNvSpPr>
          <p:nvPr>
            <p:ph type="sldNum" sz="quarter" idx="12"/>
          </p:nvPr>
        </p:nvSpPr>
        <p:spPr/>
        <p:txBody>
          <a:bodyPr/>
          <a:lstStyle/>
          <a:p>
            <a:fld id="{87BD1CD1-AC62-4AC3-8437-1B660993E8FC}" type="slidenum">
              <a:rPr lang="en-US" smtClean="0"/>
              <a:t>‹#›</a:t>
            </a:fld>
            <a:endParaRPr lang="en-US"/>
          </a:p>
        </p:txBody>
      </p:sp>
    </p:spTree>
    <p:extLst>
      <p:ext uri="{BB962C8B-B14F-4D97-AF65-F5344CB8AC3E}">
        <p14:creationId xmlns:p14="http://schemas.microsoft.com/office/powerpoint/2010/main" val="487744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BED55-84A2-436D-8D1C-10649AEE07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643890-5AE4-4741-9A48-BD5D12C7AD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BF89C9-3821-49CF-A2DD-AFFDB347E3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4CF3AD-64AB-488F-8FB9-A13D8E14A8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B249B6-3C28-48A0-9396-A9E4C2CCD5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BC4DD1-998C-49D1-BB51-6BA8F49FD15A}"/>
              </a:ext>
            </a:extLst>
          </p:cNvPr>
          <p:cNvSpPr>
            <a:spLocks noGrp="1"/>
          </p:cNvSpPr>
          <p:nvPr>
            <p:ph type="dt" sz="half" idx="10"/>
          </p:nvPr>
        </p:nvSpPr>
        <p:spPr/>
        <p:txBody>
          <a:bodyPr/>
          <a:lstStyle/>
          <a:p>
            <a:fld id="{EA8197AF-4CC1-4A0A-A749-63D2E323E509}" type="datetimeFigureOut">
              <a:rPr lang="en-US" smtClean="0"/>
              <a:t>11/1/2021</a:t>
            </a:fld>
            <a:endParaRPr lang="en-US"/>
          </a:p>
        </p:txBody>
      </p:sp>
      <p:sp>
        <p:nvSpPr>
          <p:cNvPr id="8" name="Footer Placeholder 7">
            <a:extLst>
              <a:ext uri="{FF2B5EF4-FFF2-40B4-BE49-F238E27FC236}">
                <a16:creationId xmlns:a16="http://schemas.microsoft.com/office/drawing/2014/main" id="{8856C62B-5D54-4855-A93C-2AB1048A44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DD16CE-49A5-4190-B25D-F945C4104B31}"/>
              </a:ext>
            </a:extLst>
          </p:cNvPr>
          <p:cNvSpPr>
            <a:spLocks noGrp="1"/>
          </p:cNvSpPr>
          <p:nvPr>
            <p:ph type="sldNum" sz="quarter" idx="12"/>
          </p:nvPr>
        </p:nvSpPr>
        <p:spPr/>
        <p:txBody>
          <a:bodyPr/>
          <a:lstStyle/>
          <a:p>
            <a:fld id="{87BD1CD1-AC62-4AC3-8437-1B660993E8FC}" type="slidenum">
              <a:rPr lang="en-US" smtClean="0"/>
              <a:t>‹#›</a:t>
            </a:fld>
            <a:endParaRPr lang="en-US"/>
          </a:p>
        </p:txBody>
      </p:sp>
    </p:spTree>
    <p:extLst>
      <p:ext uri="{BB962C8B-B14F-4D97-AF65-F5344CB8AC3E}">
        <p14:creationId xmlns:p14="http://schemas.microsoft.com/office/powerpoint/2010/main" val="2370389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1F7FC-44DE-4B7A-816C-173179D8AC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5B7702-740E-4927-933A-3579C0C4F293}"/>
              </a:ext>
            </a:extLst>
          </p:cNvPr>
          <p:cNvSpPr>
            <a:spLocks noGrp="1"/>
          </p:cNvSpPr>
          <p:nvPr>
            <p:ph type="dt" sz="half" idx="10"/>
          </p:nvPr>
        </p:nvSpPr>
        <p:spPr/>
        <p:txBody>
          <a:bodyPr/>
          <a:lstStyle/>
          <a:p>
            <a:fld id="{EA8197AF-4CC1-4A0A-A749-63D2E323E509}" type="datetimeFigureOut">
              <a:rPr lang="en-US" smtClean="0"/>
              <a:t>11/1/2021</a:t>
            </a:fld>
            <a:endParaRPr lang="en-US"/>
          </a:p>
        </p:txBody>
      </p:sp>
      <p:sp>
        <p:nvSpPr>
          <p:cNvPr id="4" name="Footer Placeholder 3">
            <a:extLst>
              <a:ext uri="{FF2B5EF4-FFF2-40B4-BE49-F238E27FC236}">
                <a16:creationId xmlns:a16="http://schemas.microsoft.com/office/drawing/2014/main" id="{75EDCC0F-D19B-418C-A734-CCAB0AE4ED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E1AAFD-AFF4-4BAC-8DAE-6066C28307F6}"/>
              </a:ext>
            </a:extLst>
          </p:cNvPr>
          <p:cNvSpPr>
            <a:spLocks noGrp="1"/>
          </p:cNvSpPr>
          <p:nvPr>
            <p:ph type="sldNum" sz="quarter" idx="12"/>
          </p:nvPr>
        </p:nvSpPr>
        <p:spPr/>
        <p:txBody>
          <a:bodyPr/>
          <a:lstStyle/>
          <a:p>
            <a:fld id="{87BD1CD1-AC62-4AC3-8437-1B660993E8FC}" type="slidenum">
              <a:rPr lang="en-US" smtClean="0"/>
              <a:t>‹#›</a:t>
            </a:fld>
            <a:endParaRPr lang="en-US"/>
          </a:p>
        </p:txBody>
      </p:sp>
    </p:spTree>
    <p:extLst>
      <p:ext uri="{BB962C8B-B14F-4D97-AF65-F5344CB8AC3E}">
        <p14:creationId xmlns:p14="http://schemas.microsoft.com/office/powerpoint/2010/main" val="1202492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F5AB7D-BB46-4ED4-B47D-F10B490CA525}"/>
              </a:ext>
            </a:extLst>
          </p:cNvPr>
          <p:cNvSpPr>
            <a:spLocks noGrp="1"/>
          </p:cNvSpPr>
          <p:nvPr>
            <p:ph type="dt" sz="half" idx="10"/>
          </p:nvPr>
        </p:nvSpPr>
        <p:spPr/>
        <p:txBody>
          <a:bodyPr/>
          <a:lstStyle/>
          <a:p>
            <a:fld id="{EA8197AF-4CC1-4A0A-A749-63D2E323E509}" type="datetimeFigureOut">
              <a:rPr lang="en-US" smtClean="0"/>
              <a:t>11/1/2021</a:t>
            </a:fld>
            <a:endParaRPr lang="en-US"/>
          </a:p>
        </p:txBody>
      </p:sp>
      <p:sp>
        <p:nvSpPr>
          <p:cNvPr id="3" name="Footer Placeholder 2">
            <a:extLst>
              <a:ext uri="{FF2B5EF4-FFF2-40B4-BE49-F238E27FC236}">
                <a16:creationId xmlns:a16="http://schemas.microsoft.com/office/drawing/2014/main" id="{66A757C7-6B00-4D99-B402-D72FF26919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71378B-415F-4C61-BCAF-06121FF6DC0F}"/>
              </a:ext>
            </a:extLst>
          </p:cNvPr>
          <p:cNvSpPr>
            <a:spLocks noGrp="1"/>
          </p:cNvSpPr>
          <p:nvPr>
            <p:ph type="sldNum" sz="quarter" idx="12"/>
          </p:nvPr>
        </p:nvSpPr>
        <p:spPr/>
        <p:txBody>
          <a:bodyPr/>
          <a:lstStyle/>
          <a:p>
            <a:fld id="{87BD1CD1-AC62-4AC3-8437-1B660993E8FC}" type="slidenum">
              <a:rPr lang="en-US" smtClean="0"/>
              <a:t>‹#›</a:t>
            </a:fld>
            <a:endParaRPr lang="en-US"/>
          </a:p>
        </p:txBody>
      </p:sp>
    </p:spTree>
    <p:extLst>
      <p:ext uri="{BB962C8B-B14F-4D97-AF65-F5344CB8AC3E}">
        <p14:creationId xmlns:p14="http://schemas.microsoft.com/office/powerpoint/2010/main" val="2417038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F614B-D299-49C0-AA0F-03A10315B2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257F85-486F-4369-8858-94AE010CA3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71B38F-A1CA-44F2-A587-51DD279928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7B6FD9-C6C9-4C3D-B14D-A809A6B9FA66}"/>
              </a:ext>
            </a:extLst>
          </p:cNvPr>
          <p:cNvSpPr>
            <a:spLocks noGrp="1"/>
          </p:cNvSpPr>
          <p:nvPr>
            <p:ph type="dt" sz="half" idx="10"/>
          </p:nvPr>
        </p:nvSpPr>
        <p:spPr/>
        <p:txBody>
          <a:bodyPr/>
          <a:lstStyle/>
          <a:p>
            <a:fld id="{EA8197AF-4CC1-4A0A-A749-63D2E323E509}" type="datetimeFigureOut">
              <a:rPr lang="en-US" smtClean="0"/>
              <a:t>11/1/2021</a:t>
            </a:fld>
            <a:endParaRPr lang="en-US"/>
          </a:p>
        </p:txBody>
      </p:sp>
      <p:sp>
        <p:nvSpPr>
          <p:cNvPr id="6" name="Footer Placeholder 5">
            <a:extLst>
              <a:ext uri="{FF2B5EF4-FFF2-40B4-BE49-F238E27FC236}">
                <a16:creationId xmlns:a16="http://schemas.microsoft.com/office/drawing/2014/main" id="{9B9CC2B8-722A-436D-BDD7-6B7BBE083F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A615C4-2CF6-4C6E-8BA9-F58FBCB800C3}"/>
              </a:ext>
            </a:extLst>
          </p:cNvPr>
          <p:cNvSpPr>
            <a:spLocks noGrp="1"/>
          </p:cNvSpPr>
          <p:nvPr>
            <p:ph type="sldNum" sz="quarter" idx="12"/>
          </p:nvPr>
        </p:nvSpPr>
        <p:spPr/>
        <p:txBody>
          <a:bodyPr/>
          <a:lstStyle/>
          <a:p>
            <a:fld id="{87BD1CD1-AC62-4AC3-8437-1B660993E8FC}" type="slidenum">
              <a:rPr lang="en-US" smtClean="0"/>
              <a:t>‹#›</a:t>
            </a:fld>
            <a:endParaRPr lang="en-US"/>
          </a:p>
        </p:txBody>
      </p:sp>
    </p:spTree>
    <p:extLst>
      <p:ext uri="{BB962C8B-B14F-4D97-AF65-F5344CB8AC3E}">
        <p14:creationId xmlns:p14="http://schemas.microsoft.com/office/powerpoint/2010/main" val="1105680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9EE62-54FC-4CD4-82FD-F26151F757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08A0CE-8780-406D-8D95-C0E7B78209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4DFA7F-649E-436B-BF2D-8E13948261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24F2B8-F275-4CC9-8B1B-A6668D391B23}"/>
              </a:ext>
            </a:extLst>
          </p:cNvPr>
          <p:cNvSpPr>
            <a:spLocks noGrp="1"/>
          </p:cNvSpPr>
          <p:nvPr>
            <p:ph type="dt" sz="half" idx="10"/>
          </p:nvPr>
        </p:nvSpPr>
        <p:spPr/>
        <p:txBody>
          <a:bodyPr/>
          <a:lstStyle/>
          <a:p>
            <a:fld id="{EA8197AF-4CC1-4A0A-A749-63D2E323E509}" type="datetimeFigureOut">
              <a:rPr lang="en-US" smtClean="0"/>
              <a:t>11/1/2021</a:t>
            </a:fld>
            <a:endParaRPr lang="en-US"/>
          </a:p>
        </p:txBody>
      </p:sp>
      <p:sp>
        <p:nvSpPr>
          <p:cNvPr id="6" name="Footer Placeholder 5">
            <a:extLst>
              <a:ext uri="{FF2B5EF4-FFF2-40B4-BE49-F238E27FC236}">
                <a16:creationId xmlns:a16="http://schemas.microsoft.com/office/drawing/2014/main" id="{0C67E32E-C0DA-49E9-A4E0-B9D28B2AF9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C364AE-7E3D-4546-9C81-DEA27C5906CF}"/>
              </a:ext>
            </a:extLst>
          </p:cNvPr>
          <p:cNvSpPr>
            <a:spLocks noGrp="1"/>
          </p:cNvSpPr>
          <p:nvPr>
            <p:ph type="sldNum" sz="quarter" idx="12"/>
          </p:nvPr>
        </p:nvSpPr>
        <p:spPr/>
        <p:txBody>
          <a:bodyPr/>
          <a:lstStyle/>
          <a:p>
            <a:fld id="{87BD1CD1-AC62-4AC3-8437-1B660993E8FC}" type="slidenum">
              <a:rPr lang="en-US" smtClean="0"/>
              <a:t>‹#›</a:t>
            </a:fld>
            <a:endParaRPr lang="en-US"/>
          </a:p>
        </p:txBody>
      </p:sp>
    </p:spTree>
    <p:extLst>
      <p:ext uri="{BB962C8B-B14F-4D97-AF65-F5344CB8AC3E}">
        <p14:creationId xmlns:p14="http://schemas.microsoft.com/office/powerpoint/2010/main" val="3214723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3A5090-3196-4265-A81A-FB2C1C350A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1ECCF8-19CF-469F-8BB1-F9935B9D4F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BF8D06-02D6-48C2-BDFB-5C07937313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8197AF-4CC1-4A0A-A749-63D2E323E509}" type="datetimeFigureOut">
              <a:rPr lang="en-US" smtClean="0"/>
              <a:t>11/1/2021</a:t>
            </a:fld>
            <a:endParaRPr lang="en-US"/>
          </a:p>
        </p:txBody>
      </p:sp>
      <p:sp>
        <p:nvSpPr>
          <p:cNvPr id="5" name="Footer Placeholder 4">
            <a:extLst>
              <a:ext uri="{FF2B5EF4-FFF2-40B4-BE49-F238E27FC236}">
                <a16:creationId xmlns:a16="http://schemas.microsoft.com/office/drawing/2014/main" id="{87414FCF-D60D-4E87-ACB3-D151618C02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45927A-E046-4AF2-9FE5-8338BAA779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BD1CD1-AC62-4AC3-8437-1B660993E8FC}" type="slidenum">
              <a:rPr lang="en-US" smtClean="0"/>
              <a:t>‹#›</a:t>
            </a:fld>
            <a:endParaRPr lang="en-US"/>
          </a:p>
        </p:txBody>
      </p:sp>
    </p:spTree>
    <p:extLst>
      <p:ext uri="{BB962C8B-B14F-4D97-AF65-F5344CB8AC3E}">
        <p14:creationId xmlns:p14="http://schemas.microsoft.com/office/powerpoint/2010/main" val="913920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sv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svg"/><Relationship Id="rId9"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22000">
              <a:srgbClr val="E5EBF7"/>
            </a:gs>
            <a:gs pos="0">
              <a:schemeClr val="accent1">
                <a:lumMod val="5000"/>
                <a:lumOff val="95000"/>
              </a:schemeClr>
            </a:gs>
            <a:gs pos="51000">
              <a:schemeClr val="accent1">
                <a:lumMod val="45000"/>
                <a:lumOff val="55000"/>
              </a:schemeClr>
            </a:gs>
            <a:gs pos="82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Picture 4" descr="Graphical user interface&#10;&#10;Description automatically generated with low confidence">
            <a:extLst>
              <a:ext uri="{FF2B5EF4-FFF2-40B4-BE49-F238E27FC236}">
                <a16:creationId xmlns:a16="http://schemas.microsoft.com/office/drawing/2014/main" id="{036CC34A-72D5-4EA9-94B9-175A3352A6AB}"/>
              </a:ext>
            </a:extLst>
          </p:cNvPr>
          <p:cNvPicPr>
            <a:picLocks noChangeAspect="1"/>
          </p:cNvPicPr>
          <p:nvPr/>
        </p:nvPicPr>
        <p:blipFill rotWithShape="1">
          <a:blip r:embed="rId2">
            <a:extLst>
              <a:ext uri="{28A0092B-C50C-407E-A947-70E740481C1C}">
                <a14:useLocalDpi xmlns:a14="http://schemas.microsoft.com/office/drawing/2010/main" val="0"/>
              </a:ext>
            </a:extLst>
          </a:blip>
          <a:srcRect l="11697" t="8509" r="20590" b="39483"/>
          <a:stretch/>
        </p:blipFill>
        <p:spPr>
          <a:xfrm>
            <a:off x="3977159" y="4916778"/>
            <a:ext cx="3686083" cy="857977"/>
          </a:xfrm>
          <a:prstGeom prst="rect">
            <a:avLst/>
          </a:prstGeom>
        </p:spPr>
      </p:pic>
      <p:sp>
        <p:nvSpPr>
          <p:cNvPr id="6" name="TextBox 5">
            <a:extLst>
              <a:ext uri="{FF2B5EF4-FFF2-40B4-BE49-F238E27FC236}">
                <a16:creationId xmlns:a16="http://schemas.microsoft.com/office/drawing/2014/main" id="{2ACD96BE-03D7-41CF-8B94-BC4426276CEC}"/>
              </a:ext>
            </a:extLst>
          </p:cNvPr>
          <p:cNvSpPr txBox="1"/>
          <p:nvPr/>
        </p:nvSpPr>
        <p:spPr>
          <a:xfrm>
            <a:off x="1011552" y="268827"/>
            <a:ext cx="9617299" cy="553998"/>
          </a:xfrm>
          <a:prstGeom prst="rect">
            <a:avLst/>
          </a:prstGeom>
          <a:noFill/>
        </p:spPr>
        <p:txBody>
          <a:bodyPr wrap="square" rtlCol="0">
            <a:spAutoFit/>
          </a:bodyPr>
          <a:lstStyle/>
          <a:p>
            <a:r>
              <a:rPr lang="en-US" sz="3000" b="1" dirty="0">
                <a:latin typeface="Cascadia Mono" panose="020B0609020000020004" pitchFamily="49" charset="0"/>
                <a:ea typeface="Cascadia Mono" panose="020B0609020000020004" pitchFamily="49" charset="0"/>
                <a:cs typeface="Cascadia Mono" panose="020B0609020000020004" pitchFamily="49" charset="0"/>
              </a:rPr>
              <a:t>BYU Free Anti-Virus Protection for devices</a:t>
            </a:r>
          </a:p>
        </p:txBody>
      </p:sp>
      <p:grpSp>
        <p:nvGrpSpPr>
          <p:cNvPr id="24" name="Group 23">
            <a:extLst>
              <a:ext uri="{FF2B5EF4-FFF2-40B4-BE49-F238E27FC236}">
                <a16:creationId xmlns:a16="http://schemas.microsoft.com/office/drawing/2014/main" id="{7D8457D0-DC0E-4E3E-85C2-6DC1964A30DD}"/>
              </a:ext>
            </a:extLst>
          </p:cNvPr>
          <p:cNvGrpSpPr/>
          <p:nvPr/>
        </p:nvGrpSpPr>
        <p:grpSpPr>
          <a:xfrm>
            <a:off x="8316420" y="2232547"/>
            <a:ext cx="2630184" cy="1284170"/>
            <a:chOff x="8649504" y="3747216"/>
            <a:chExt cx="2630184" cy="1284170"/>
          </a:xfrm>
        </p:grpSpPr>
        <p:pic>
          <p:nvPicPr>
            <p:cNvPr id="13" name="Graphic 12" descr="Bug with solid fill">
              <a:extLst>
                <a:ext uri="{FF2B5EF4-FFF2-40B4-BE49-F238E27FC236}">
                  <a16:creationId xmlns:a16="http://schemas.microsoft.com/office/drawing/2014/main" id="{E7C7D70D-5A40-4CD9-B5F1-03264C59809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15410" y="3747216"/>
              <a:ext cx="898371" cy="898371"/>
            </a:xfrm>
            <a:prstGeom prst="rect">
              <a:avLst/>
            </a:prstGeom>
          </p:spPr>
        </p:pic>
        <p:sp>
          <p:nvSpPr>
            <p:cNvPr id="15" name="TextBox 14">
              <a:extLst>
                <a:ext uri="{FF2B5EF4-FFF2-40B4-BE49-F238E27FC236}">
                  <a16:creationId xmlns:a16="http://schemas.microsoft.com/office/drawing/2014/main" id="{4C3EA997-0AA6-470E-A049-382E6AAFBE71}"/>
                </a:ext>
              </a:extLst>
            </p:cNvPr>
            <p:cNvSpPr txBox="1"/>
            <p:nvPr/>
          </p:nvSpPr>
          <p:spPr>
            <a:xfrm>
              <a:off x="8649504" y="4662054"/>
              <a:ext cx="2630184" cy="369332"/>
            </a:xfrm>
            <a:prstGeom prst="rect">
              <a:avLst/>
            </a:prstGeom>
            <a:noFill/>
          </p:spPr>
          <p:txBody>
            <a:bodyPr wrap="square">
              <a:spAutoFit/>
            </a:bodyPr>
            <a:lstStyle/>
            <a:p>
              <a:r>
                <a:rPr lang="en-US" dirty="0">
                  <a:latin typeface="Cascadia Mono" panose="020B0609020000020004" pitchFamily="49" charset="0"/>
                  <a:ea typeface="Cascadia Mono" panose="020B0609020000020004" pitchFamily="49" charset="0"/>
                  <a:cs typeface="Cascadia Mono" panose="020B0609020000020004" pitchFamily="49" charset="0"/>
                </a:rPr>
                <a:t>Malware Protection</a:t>
              </a:r>
            </a:p>
          </p:txBody>
        </p:sp>
      </p:grpSp>
      <p:sp>
        <p:nvSpPr>
          <p:cNvPr id="17" name="TextBox 16">
            <a:extLst>
              <a:ext uri="{FF2B5EF4-FFF2-40B4-BE49-F238E27FC236}">
                <a16:creationId xmlns:a16="http://schemas.microsoft.com/office/drawing/2014/main" id="{1C09628E-24C6-4E57-B2E9-459D4C9BD070}"/>
              </a:ext>
            </a:extLst>
          </p:cNvPr>
          <p:cNvSpPr txBox="1"/>
          <p:nvPr/>
        </p:nvSpPr>
        <p:spPr>
          <a:xfrm>
            <a:off x="3029791" y="6102345"/>
            <a:ext cx="6132418" cy="338554"/>
          </a:xfrm>
          <a:prstGeom prst="rect">
            <a:avLst/>
          </a:prstGeom>
          <a:noFill/>
        </p:spPr>
        <p:txBody>
          <a:bodyPr wrap="square">
            <a:spAutoFit/>
          </a:bodyPr>
          <a:lstStyle/>
          <a:p>
            <a:r>
              <a:rPr lang="en-US" sz="1600" b="1" dirty="0">
                <a:solidFill>
                  <a:schemeClr val="bg1"/>
                </a:solidFill>
                <a:latin typeface="Cascadia Mono" panose="020B0609020000020004" pitchFamily="49" charset="0"/>
                <a:ea typeface="Cascadia Mono" panose="020B0609020000020004" pitchFamily="49" charset="0"/>
                <a:cs typeface="Cascadia Mono" panose="020B0609020000020004" pitchFamily="49" charset="0"/>
              </a:rPr>
              <a:t>https://home.sophos.com/en-us/employee/BYU.aspx</a:t>
            </a:r>
          </a:p>
        </p:txBody>
      </p:sp>
      <p:sp>
        <p:nvSpPr>
          <p:cNvPr id="18" name="TextBox 17">
            <a:extLst>
              <a:ext uri="{FF2B5EF4-FFF2-40B4-BE49-F238E27FC236}">
                <a16:creationId xmlns:a16="http://schemas.microsoft.com/office/drawing/2014/main" id="{719C331D-B73E-4FB3-8C02-74F80591CFC1}"/>
              </a:ext>
            </a:extLst>
          </p:cNvPr>
          <p:cNvSpPr txBox="1"/>
          <p:nvPr/>
        </p:nvSpPr>
        <p:spPr>
          <a:xfrm>
            <a:off x="318499" y="1253033"/>
            <a:ext cx="3120616" cy="400110"/>
          </a:xfrm>
          <a:prstGeom prst="rect">
            <a:avLst/>
          </a:prstGeom>
          <a:noFill/>
        </p:spPr>
        <p:txBody>
          <a:bodyPr wrap="square" rtlCol="0">
            <a:spAutoFit/>
          </a:bodyPr>
          <a:lstStyle/>
          <a:p>
            <a:r>
              <a:rPr lang="en-US" sz="2000" b="1" dirty="0">
                <a:latin typeface="Cascadia Mono" panose="020B0609020000020004" pitchFamily="49" charset="0"/>
                <a:ea typeface="Cascadia Mono" panose="020B0609020000020004" pitchFamily="49" charset="0"/>
                <a:cs typeface="Cascadia Mono" panose="020B0609020000020004" pitchFamily="49" charset="0"/>
              </a:rPr>
              <a:t>Why do you need it?</a:t>
            </a:r>
          </a:p>
        </p:txBody>
      </p:sp>
      <p:sp>
        <p:nvSpPr>
          <p:cNvPr id="19" name="TextBox 18">
            <a:extLst>
              <a:ext uri="{FF2B5EF4-FFF2-40B4-BE49-F238E27FC236}">
                <a16:creationId xmlns:a16="http://schemas.microsoft.com/office/drawing/2014/main" id="{D2661496-BDA0-4783-89D1-98587D006DBF}"/>
              </a:ext>
            </a:extLst>
          </p:cNvPr>
          <p:cNvSpPr txBox="1"/>
          <p:nvPr/>
        </p:nvSpPr>
        <p:spPr>
          <a:xfrm>
            <a:off x="3686919" y="1253033"/>
            <a:ext cx="3871042" cy="400110"/>
          </a:xfrm>
          <a:prstGeom prst="rect">
            <a:avLst/>
          </a:prstGeom>
          <a:noFill/>
        </p:spPr>
        <p:txBody>
          <a:bodyPr wrap="square" rtlCol="0">
            <a:spAutoFit/>
          </a:bodyPr>
          <a:lstStyle/>
          <a:p>
            <a:r>
              <a:rPr lang="en-US" sz="2000" b="1" dirty="0">
                <a:latin typeface="Cascadia Mono" panose="020B0609020000020004" pitchFamily="49" charset="0"/>
                <a:ea typeface="Cascadia Mono" panose="020B0609020000020004" pitchFamily="49" charset="0"/>
                <a:cs typeface="Cascadia Mono" panose="020B0609020000020004" pitchFamily="49" charset="0"/>
              </a:rPr>
              <a:t>How does it protect you?</a:t>
            </a:r>
          </a:p>
        </p:txBody>
      </p:sp>
      <p:sp>
        <p:nvSpPr>
          <p:cNvPr id="21" name="TextBox 20">
            <a:extLst>
              <a:ext uri="{FF2B5EF4-FFF2-40B4-BE49-F238E27FC236}">
                <a16:creationId xmlns:a16="http://schemas.microsoft.com/office/drawing/2014/main" id="{88272426-3BD1-4109-AFE6-722681EFA3E1}"/>
              </a:ext>
            </a:extLst>
          </p:cNvPr>
          <p:cNvSpPr txBox="1"/>
          <p:nvPr/>
        </p:nvSpPr>
        <p:spPr>
          <a:xfrm>
            <a:off x="8049604" y="1253033"/>
            <a:ext cx="3382489" cy="400110"/>
          </a:xfrm>
          <a:prstGeom prst="rect">
            <a:avLst/>
          </a:prstGeom>
          <a:noFill/>
        </p:spPr>
        <p:txBody>
          <a:bodyPr wrap="square">
            <a:spAutoFit/>
          </a:bodyPr>
          <a:lstStyle/>
          <a:p>
            <a:r>
              <a:rPr lang="en-US" sz="2000" b="1" dirty="0">
                <a:latin typeface="Cascadia Mono" panose="020B0609020000020004" pitchFamily="49" charset="0"/>
                <a:ea typeface="Cascadia Mono" panose="020B0609020000020004" pitchFamily="49" charset="0"/>
                <a:cs typeface="Cascadia Mono" panose="020B0609020000020004" pitchFamily="49" charset="0"/>
              </a:rPr>
              <a:t>What does it protect?</a:t>
            </a:r>
          </a:p>
        </p:txBody>
      </p:sp>
      <p:pic>
        <p:nvPicPr>
          <p:cNvPr id="26" name="Picture 25" descr="Qr code&#10;&#10;Description automatically generated">
            <a:extLst>
              <a:ext uri="{FF2B5EF4-FFF2-40B4-BE49-F238E27FC236}">
                <a16:creationId xmlns:a16="http://schemas.microsoft.com/office/drawing/2014/main" id="{84B00612-A061-48A0-92C2-D5D2183A7AFB}"/>
              </a:ext>
            </a:extLst>
          </p:cNvPr>
          <p:cNvPicPr>
            <a:picLocks noChangeAspect="1"/>
          </p:cNvPicPr>
          <p:nvPr/>
        </p:nvPicPr>
        <p:blipFill rotWithShape="1">
          <a:blip r:embed="rId5">
            <a:extLst>
              <a:ext uri="{28A0092B-C50C-407E-A947-70E740481C1C}">
                <a14:useLocalDpi xmlns:a14="http://schemas.microsoft.com/office/drawing/2010/main" val="0"/>
              </a:ext>
            </a:extLst>
          </a:blip>
          <a:srcRect l="7955" t="8362" r="6273" b="8513"/>
          <a:stretch/>
        </p:blipFill>
        <p:spPr>
          <a:xfrm>
            <a:off x="10508315" y="4965249"/>
            <a:ext cx="1564710" cy="1516408"/>
          </a:xfrm>
          <a:prstGeom prst="rect">
            <a:avLst/>
          </a:prstGeom>
        </p:spPr>
      </p:pic>
      <p:grpSp>
        <p:nvGrpSpPr>
          <p:cNvPr id="28" name="Group 27">
            <a:extLst>
              <a:ext uri="{FF2B5EF4-FFF2-40B4-BE49-F238E27FC236}">
                <a16:creationId xmlns:a16="http://schemas.microsoft.com/office/drawing/2014/main" id="{D4640229-E39D-469D-BA0B-01296F63ECAD}"/>
              </a:ext>
            </a:extLst>
          </p:cNvPr>
          <p:cNvGrpSpPr/>
          <p:nvPr/>
        </p:nvGrpSpPr>
        <p:grpSpPr>
          <a:xfrm>
            <a:off x="4187316" y="2146968"/>
            <a:ext cx="2630184" cy="1499891"/>
            <a:chOff x="4096077" y="3028613"/>
            <a:chExt cx="2843868" cy="1499891"/>
          </a:xfrm>
        </p:grpSpPr>
        <p:pic>
          <p:nvPicPr>
            <p:cNvPr id="10" name="Graphic 9" descr="Computer outline">
              <a:extLst>
                <a:ext uri="{FF2B5EF4-FFF2-40B4-BE49-F238E27FC236}">
                  <a16:creationId xmlns:a16="http://schemas.microsoft.com/office/drawing/2014/main" id="{3E93920E-E5AB-4D3A-8EC8-A57495F4B03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60399" y="3028613"/>
              <a:ext cx="1315225" cy="1315225"/>
            </a:xfrm>
            <a:prstGeom prst="rect">
              <a:avLst/>
            </a:prstGeom>
          </p:spPr>
        </p:pic>
        <p:sp>
          <p:nvSpPr>
            <p:cNvPr id="27" name="TextBox 26">
              <a:extLst>
                <a:ext uri="{FF2B5EF4-FFF2-40B4-BE49-F238E27FC236}">
                  <a16:creationId xmlns:a16="http://schemas.microsoft.com/office/drawing/2014/main" id="{DF802A5F-CC5E-4323-ADFD-EF4A116B732E}"/>
                </a:ext>
              </a:extLst>
            </p:cNvPr>
            <p:cNvSpPr txBox="1"/>
            <p:nvPr/>
          </p:nvSpPr>
          <p:spPr>
            <a:xfrm>
              <a:off x="4096077" y="4159172"/>
              <a:ext cx="2843868" cy="369332"/>
            </a:xfrm>
            <a:prstGeom prst="rect">
              <a:avLst/>
            </a:prstGeom>
            <a:noFill/>
          </p:spPr>
          <p:txBody>
            <a:bodyPr wrap="square" rtlCol="0">
              <a:spAutoFit/>
            </a:bodyPr>
            <a:lstStyle/>
            <a:p>
              <a:r>
                <a:rPr lang="en-US" dirty="0">
                  <a:latin typeface="Cascadia Mono" panose="020B0609020000020004" pitchFamily="49" charset="0"/>
                  <a:ea typeface="Cascadia Mono" panose="020B0609020000020004" pitchFamily="49" charset="0"/>
                  <a:cs typeface="Cascadia Mono" panose="020B0609020000020004" pitchFamily="49" charset="0"/>
                </a:rPr>
                <a:t>Device Protection</a:t>
              </a:r>
            </a:p>
          </p:txBody>
        </p:sp>
      </p:grpSp>
      <p:grpSp>
        <p:nvGrpSpPr>
          <p:cNvPr id="30" name="Group 29">
            <a:extLst>
              <a:ext uri="{FF2B5EF4-FFF2-40B4-BE49-F238E27FC236}">
                <a16:creationId xmlns:a16="http://schemas.microsoft.com/office/drawing/2014/main" id="{E4DE76FD-BC11-4BDE-A175-FE5322B248BD}"/>
              </a:ext>
            </a:extLst>
          </p:cNvPr>
          <p:cNvGrpSpPr/>
          <p:nvPr/>
        </p:nvGrpSpPr>
        <p:grpSpPr>
          <a:xfrm>
            <a:off x="685727" y="2280272"/>
            <a:ext cx="2128638" cy="1384995"/>
            <a:chOff x="657504" y="2981097"/>
            <a:chExt cx="2128638" cy="1384995"/>
          </a:xfrm>
        </p:grpSpPr>
        <p:pic>
          <p:nvPicPr>
            <p:cNvPr id="8" name="Graphic 7" descr="Web design outline">
              <a:extLst>
                <a:ext uri="{FF2B5EF4-FFF2-40B4-BE49-F238E27FC236}">
                  <a16:creationId xmlns:a16="http://schemas.microsoft.com/office/drawing/2014/main" id="{1F72C99C-622D-4327-8DA6-741F6D770B9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27463" y="2981097"/>
              <a:ext cx="1188720" cy="1188720"/>
            </a:xfrm>
            <a:prstGeom prst="rect">
              <a:avLst/>
            </a:prstGeom>
          </p:spPr>
        </p:pic>
        <p:sp>
          <p:nvSpPr>
            <p:cNvPr id="29" name="TextBox 28">
              <a:extLst>
                <a:ext uri="{FF2B5EF4-FFF2-40B4-BE49-F238E27FC236}">
                  <a16:creationId xmlns:a16="http://schemas.microsoft.com/office/drawing/2014/main" id="{0B988609-A3D6-4FF2-B6C5-19F6BA7939F2}"/>
                </a:ext>
              </a:extLst>
            </p:cNvPr>
            <p:cNvSpPr txBox="1"/>
            <p:nvPr/>
          </p:nvSpPr>
          <p:spPr>
            <a:xfrm>
              <a:off x="657504" y="3996760"/>
              <a:ext cx="2128638" cy="369332"/>
            </a:xfrm>
            <a:prstGeom prst="rect">
              <a:avLst/>
            </a:prstGeom>
            <a:noFill/>
          </p:spPr>
          <p:txBody>
            <a:bodyPr wrap="square" rtlCol="0">
              <a:spAutoFit/>
            </a:bodyPr>
            <a:lstStyle/>
            <a:p>
              <a:r>
                <a:rPr lang="en-US" dirty="0">
                  <a:latin typeface="Cascadia Mono" panose="020B0609020000020004" pitchFamily="49" charset="0"/>
                  <a:ea typeface="Cascadia Mono" panose="020B0609020000020004" pitchFamily="49" charset="0"/>
                  <a:cs typeface="Cascadia Mono" panose="020B0609020000020004" pitchFamily="49" charset="0"/>
                </a:rPr>
                <a:t>Web Protection</a:t>
              </a:r>
            </a:p>
          </p:txBody>
        </p:sp>
      </p:grpSp>
      <p:sp>
        <p:nvSpPr>
          <p:cNvPr id="31" name="TextBox 30">
            <a:extLst>
              <a:ext uri="{FF2B5EF4-FFF2-40B4-BE49-F238E27FC236}">
                <a16:creationId xmlns:a16="http://schemas.microsoft.com/office/drawing/2014/main" id="{EE1BC31F-AC47-4333-8A75-E9310097B95A}"/>
              </a:ext>
            </a:extLst>
          </p:cNvPr>
          <p:cNvSpPr txBox="1"/>
          <p:nvPr/>
        </p:nvSpPr>
        <p:spPr>
          <a:xfrm>
            <a:off x="3324335" y="4298563"/>
            <a:ext cx="4991732" cy="400110"/>
          </a:xfrm>
          <a:prstGeom prst="rect">
            <a:avLst/>
          </a:prstGeom>
          <a:noFill/>
        </p:spPr>
        <p:txBody>
          <a:bodyPr wrap="square" rtlCol="0">
            <a:spAutoFit/>
          </a:bodyPr>
          <a:lstStyle/>
          <a:p>
            <a:r>
              <a:rPr lang="en-US" sz="2000" b="1" dirty="0">
                <a:latin typeface="Cascadia Mono" panose="020B0609020000020004" pitchFamily="49" charset="0"/>
                <a:ea typeface="Cascadia Mono" panose="020B0609020000020004" pitchFamily="49" charset="0"/>
                <a:cs typeface="Cascadia Mono" panose="020B0609020000020004" pitchFamily="49" charset="0"/>
              </a:rPr>
              <a:t>Instructions to get SOPHOS HOME</a:t>
            </a:r>
          </a:p>
        </p:txBody>
      </p:sp>
    </p:spTree>
    <p:extLst>
      <p:ext uri="{BB962C8B-B14F-4D97-AF65-F5344CB8AC3E}">
        <p14:creationId xmlns:p14="http://schemas.microsoft.com/office/powerpoint/2010/main" val="2557407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22000">
              <a:srgbClr val="E5EBF7"/>
            </a:gs>
            <a:gs pos="0">
              <a:schemeClr val="accent1">
                <a:lumMod val="5000"/>
                <a:lumOff val="95000"/>
              </a:schemeClr>
            </a:gs>
            <a:gs pos="51000">
              <a:schemeClr val="accent1">
                <a:lumMod val="45000"/>
                <a:lumOff val="55000"/>
              </a:schemeClr>
            </a:gs>
            <a:gs pos="82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Picture 4" descr="Graphical user interface&#10;&#10;Description automatically generated with low confidence">
            <a:extLst>
              <a:ext uri="{FF2B5EF4-FFF2-40B4-BE49-F238E27FC236}">
                <a16:creationId xmlns:a16="http://schemas.microsoft.com/office/drawing/2014/main" id="{036CC34A-72D5-4EA9-94B9-175A3352A6AB}"/>
              </a:ext>
            </a:extLst>
          </p:cNvPr>
          <p:cNvPicPr>
            <a:picLocks noChangeAspect="1"/>
          </p:cNvPicPr>
          <p:nvPr/>
        </p:nvPicPr>
        <p:blipFill rotWithShape="1">
          <a:blip r:embed="rId2">
            <a:extLst>
              <a:ext uri="{28A0092B-C50C-407E-A947-70E740481C1C}">
                <a14:useLocalDpi xmlns:a14="http://schemas.microsoft.com/office/drawing/2010/main" val="0"/>
              </a:ext>
            </a:extLst>
          </a:blip>
          <a:srcRect l="11697" t="8509" r="20590" b="39483"/>
          <a:stretch/>
        </p:blipFill>
        <p:spPr>
          <a:xfrm>
            <a:off x="6060539" y="5122715"/>
            <a:ext cx="3686083" cy="857977"/>
          </a:xfrm>
          <a:prstGeom prst="rect">
            <a:avLst/>
          </a:prstGeom>
        </p:spPr>
      </p:pic>
      <p:sp>
        <p:nvSpPr>
          <p:cNvPr id="6" name="TextBox 5">
            <a:extLst>
              <a:ext uri="{FF2B5EF4-FFF2-40B4-BE49-F238E27FC236}">
                <a16:creationId xmlns:a16="http://schemas.microsoft.com/office/drawing/2014/main" id="{2ACD96BE-03D7-41CF-8B94-BC4426276CEC}"/>
              </a:ext>
            </a:extLst>
          </p:cNvPr>
          <p:cNvSpPr txBox="1"/>
          <p:nvPr/>
        </p:nvSpPr>
        <p:spPr>
          <a:xfrm>
            <a:off x="1011552" y="268827"/>
            <a:ext cx="9617299" cy="553998"/>
          </a:xfrm>
          <a:prstGeom prst="rect">
            <a:avLst/>
          </a:prstGeom>
          <a:noFill/>
        </p:spPr>
        <p:txBody>
          <a:bodyPr wrap="square" rtlCol="0">
            <a:spAutoFit/>
          </a:bodyPr>
          <a:lstStyle/>
          <a:p>
            <a:r>
              <a:rPr lang="en-US" sz="3000" b="1" dirty="0">
                <a:latin typeface="Cascadia Mono" panose="020B0609020000020004" pitchFamily="49" charset="0"/>
                <a:ea typeface="Cascadia Mono" panose="020B0609020000020004" pitchFamily="49" charset="0"/>
                <a:cs typeface="Cascadia Mono" panose="020B0609020000020004" pitchFamily="49" charset="0"/>
              </a:rPr>
              <a:t>BYU Free Anti-Virus Protection for devices</a:t>
            </a:r>
          </a:p>
        </p:txBody>
      </p:sp>
      <p:sp>
        <p:nvSpPr>
          <p:cNvPr id="11" name="TextBox 10">
            <a:extLst>
              <a:ext uri="{FF2B5EF4-FFF2-40B4-BE49-F238E27FC236}">
                <a16:creationId xmlns:a16="http://schemas.microsoft.com/office/drawing/2014/main" id="{607B92A6-EE09-4460-815A-CAB4411EA4F1}"/>
              </a:ext>
            </a:extLst>
          </p:cNvPr>
          <p:cNvSpPr txBox="1"/>
          <p:nvPr/>
        </p:nvSpPr>
        <p:spPr>
          <a:xfrm>
            <a:off x="282085" y="1721529"/>
            <a:ext cx="3193444" cy="1384995"/>
          </a:xfrm>
          <a:prstGeom prst="rect">
            <a:avLst/>
          </a:prstGeom>
          <a:noFill/>
        </p:spPr>
        <p:txBody>
          <a:bodyPr wrap="square" rtlCol="0">
            <a:spAutoFit/>
          </a:bodyPr>
          <a:lstStyle/>
          <a:p>
            <a:pPr algn="ctr"/>
            <a:r>
              <a:rPr lang="en-US" sz="1400" b="1" dirty="0">
                <a:solidFill>
                  <a:srgbClr val="0070C0"/>
                </a:solidFill>
                <a:latin typeface="Cascadia Mono" panose="020B0609020000020004" pitchFamily="49" charset="0"/>
                <a:ea typeface="Cascadia Mono" panose="020B0609020000020004" pitchFamily="49" charset="0"/>
                <a:cs typeface="Cascadia Mono" panose="020B0609020000020004" pitchFamily="49" charset="0"/>
              </a:rPr>
              <a:t>In today’s world, our computers are very much an extension of ourselves. Just as we take steps to be physically safe, we need to be digitally safe. </a:t>
            </a:r>
          </a:p>
        </p:txBody>
      </p:sp>
      <p:grpSp>
        <p:nvGrpSpPr>
          <p:cNvPr id="24" name="Group 23">
            <a:extLst>
              <a:ext uri="{FF2B5EF4-FFF2-40B4-BE49-F238E27FC236}">
                <a16:creationId xmlns:a16="http://schemas.microsoft.com/office/drawing/2014/main" id="{7D8457D0-DC0E-4E3E-85C2-6DC1964A30DD}"/>
              </a:ext>
            </a:extLst>
          </p:cNvPr>
          <p:cNvGrpSpPr/>
          <p:nvPr/>
        </p:nvGrpSpPr>
        <p:grpSpPr>
          <a:xfrm>
            <a:off x="8417088" y="3131338"/>
            <a:ext cx="2630184" cy="1284170"/>
            <a:chOff x="8649504" y="3747216"/>
            <a:chExt cx="2630184" cy="1284170"/>
          </a:xfrm>
        </p:grpSpPr>
        <p:pic>
          <p:nvPicPr>
            <p:cNvPr id="13" name="Graphic 12" descr="Bug with solid fill">
              <a:extLst>
                <a:ext uri="{FF2B5EF4-FFF2-40B4-BE49-F238E27FC236}">
                  <a16:creationId xmlns:a16="http://schemas.microsoft.com/office/drawing/2014/main" id="{E7C7D70D-5A40-4CD9-B5F1-03264C59809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15410" y="3747216"/>
              <a:ext cx="898371" cy="898371"/>
            </a:xfrm>
            <a:prstGeom prst="rect">
              <a:avLst/>
            </a:prstGeom>
          </p:spPr>
        </p:pic>
        <p:sp>
          <p:nvSpPr>
            <p:cNvPr id="15" name="TextBox 14">
              <a:extLst>
                <a:ext uri="{FF2B5EF4-FFF2-40B4-BE49-F238E27FC236}">
                  <a16:creationId xmlns:a16="http://schemas.microsoft.com/office/drawing/2014/main" id="{4C3EA997-0AA6-470E-A049-382E6AAFBE71}"/>
                </a:ext>
              </a:extLst>
            </p:cNvPr>
            <p:cNvSpPr txBox="1"/>
            <p:nvPr/>
          </p:nvSpPr>
          <p:spPr>
            <a:xfrm>
              <a:off x="8649504" y="4662054"/>
              <a:ext cx="2630184" cy="369332"/>
            </a:xfrm>
            <a:prstGeom prst="rect">
              <a:avLst/>
            </a:prstGeom>
            <a:noFill/>
          </p:spPr>
          <p:txBody>
            <a:bodyPr wrap="square">
              <a:spAutoFit/>
            </a:bodyPr>
            <a:lstStyle/>
            <a:p>
              <a:r>
                <a:rPr lang="en-US" dirty="0">
                  <a:latin typeface="Cascadia Mono" panose="020B0609020000020004" pitchFamily="49" charset="0"/>
                  <a:ea typeface="Cascadia Mono" panose="020B0609020000020004" pitchFamily="49" charset="0"/>
                  <a:cs typeface="Cascadia Mono" panose="020B0609020000020004" pitchFamily="49" charset="0"/>
                </a:rPr>
                <a:t>Malware Protection</a:t>
              </a:r>
            </a:p>
          </p:txBody>
        </p:sp>
      </p:grpSp>
      <p:sp>
        <p:nvSpPr>
          <p:cNvPr id="17" name="TextBox 16">
            <a:extLst>
              <a:ext uri="{FF2B5EF4-FFF2-40B4-BE49-F238E27FC236}">
                <a16:creationId xmlns:a16="http://schemas.microsoft.com/office/drawing/2014/main" id="{1C09628E-24C6-4E57-B2E9-459D4C9BD070}"/>
              </a:ext>
            </a:extLst>
          </p:cNvPr>
          <p:cNvSpPr txBox="1"/>
          <p:nvPr/>
        </p:nvSpPr>
        <p:spPr>
          <a:xfrm>
            <a:off x="4670983" y="6428666"/>
            <a:ext cx="6132418" cy="338554"/>
          </a:xfrm>
          <a:prstGeom prst="rect">
            <a:avLst/>
          </a:prstGeom>
          <a:noFill/>
        </p:spPr>
        <p:txBody>
          <a:bodyPr wrap="square">
            <a:spAutoFit/>
          </a:bodyPr>
          <a:lstStyle/>
          <a:p>
            <a:r>
              <a:rPr lang="en-US" sz="1600" b="1" dirty="0">
                <a:solidFill>
                  <a:schemeClr val="bg1"/>
                </a:solidFill>
                <a:latin typeface="Cascadia Mono" panose="020B0609020000020004" pitchFamily="49" charset="0"/>
                <a:ea typeface="Cascadia Mono" panose="020B0609020000020004" pitchFamily="49" charset="0"/>
                <a:cs typeface="Cascadia Mono" panose="020B0609020000020004" pitchFamily="49" charset="0"/>
              </a:rPr>
              <a:t>https://home.sophos.com/en-us/employee/BYU.aspx</a:t>
            </a:r>
          </a:p>
        </p:txBody>
      </p:sp>
      <p:sp>
        <p:nvSpPr>
          <p:cNvPr id="18" name="TextBox 17">
            <a:extLst>
              <a:ext uri="{FF2B5EF4-FFF2-40B4-BE49-F238E27FC236}">
                <a16:creationId xmlns:a16="http://schemas.microsoft.com/office/drawing/2014/main" id="{719C331D-B73E-4FB3-8C02-74F80591CFC1}"/>
              </a:ext>
            </a:extLst>
          </p:cNvPr>
          <p:cNvSpPr txBox="1"/>
          <p:nvPr/>
        </p:nvSpPr>
        <p:spPr>
          <a:xfrm>
            <a:off x="318499" y="1253033"/>
            <a:ext cx="3120616" cy="400110"/>
          </a:xfrm>
          <a:prstGeom prst="rect">
            <a:avLst/>
          </a:prstGeom>
          <a:noFill/>
        </p:spPr>
        <p:txBody>
          <a:bodyPr wrap="square" rtlCol="0">
            <a:spAutoFit/>
          </a:bodyPr>
          <a:lstStyle/>
          <a:p>
            <a:r>
              <a:rPr lang="en-US" sz="2000" b="1" dirty="0">
                <a:latin typeface="Cascadia Mono" panose="020B0609020000020004" pitchFamily="49" charset="0"/>
                <a:ea typeface="Cascadia Mono" panose="020B0609020000020004" pitchFamily="49" charset="0"/>
                <a:cs typeface="Cascadia Mono" panose="020B0609020000020004" pitchFamily="49" charset="0"/>
              </a:rPr>
              <a:t>Why do you need it?</a:t>
            </a:r>
          </a:p>
        </p:txBody>
      </p:sp>
      <p:sp>
        <p:nvSpPr>
          <p:cNvPr id="19" name="TextBox 18">
            <a:extLst>
              <a:ext uri="{FF2B5EF4-FFF2-40B4-BE49-F238E27FC236}">
                <a16:creationId xmlns:a16="http://schemas.microsoft.com/office/drawing/2014/main" id="{D2661496-BDA0-4783-89D1-98587D006DBF}"/>
              </a:ext>
            </a:extLst>
          </p:cNvPr>
          <p:cNvSpPr txBox="1"/>
          <p:nvPr/>
        </p:nvSpPr>
        <p:spPr>
          <a:xfrm>
            <a:off x="3686919" y="1253033"/>
            <a:ext cx="3630978" cy="400110"/>
          </a:xfrm>
          <a:prstGeom prst="rect">
            <a:avLst/>
          </a:prstGeom>
          <a:noFill/>
        </p:spPr>
        <p:txBody>
          <a:bodyPr wrap="square" rtlCol="0">
            <a:spAutoFit/>
          </a:bodyPr>
          <a:lstStyle/>
          <a:p>
            <a:r>
              <a:rPr lang="en-US" sz="2000" b="1" dirty="0">
                <a:latin typeface="Cascadia Mono" panose="020B0609020000020004" pitchFamily="49" charset="0"/>
                <a:ea typeface="Cascadia Mono" panose="020B0609020000020004" pitchFamily="49" charset="0"/>
                <a:cs typeface="Cascadia Mono" panose="020B0609020000020004" pitchFamily="49" charset="0"/>
              </a:rPr>
              <a:t>How does it protect me?</a:t>
            </a:r>
          </a:p>
        </p:txBody>
      </p:sp>
      <p:sp>
        <p:nvSpPr>
          <p:cNvPr id="21" name="TextBox 20">
            <a:extLst>
              <a:ext uri="{FF2B5EF4-FFF2-40B4-BE49-F238E27FC236}">
                <a16:creationId xmlns:a16="http://schemas.microsoft.com/office/drawing/2014/main" id="{88272426-3BD1-4109-AFE6-722681EFA3E1}"/>
              </a:ext>
            </a:extLst>
          </p:cNvPr>
          <p:cNvSpPr txBox="1"/>
          <p:nvPr/>
        </p:nvSpPr>
        <p:spPr>
          <a:xfrm>
            <a:off x="8049604" y="1253033"/>
            <a:ext cx="3382489" cy="400110"/>
          </a:xfrm>
          <a:prstGeom prst="rect">
            <a:avLst/>
          </a:prstGeom>
          <a:noFill/>
        </p:spPr>
        <p:txBody>
          <a:bodyPr wrap="square">
            <a:spAutoFit/>
          </a:bodyPr>
          <a:lstStyle/>
          <a:p>
            <a:r>
              <a:rPr lang="en-US" sz="2000" b="1" dirty="0">
                <a:latin typeface="Cascadia Mono" panose="020B0609020000020004" pitchFamily="49" charset="0"/>
                <a:ea typeface="Cascadia Mono" panose="020B0609020000020004" pitchFamily="49" charset="0"/>
                <a:cs typeface="Cascadia Mono" panose="020B0609020000020004" pitchFamily="49" charset="0"/>
              </a:rPr>
              <a:t>What does it protect?</a:t>
            </a:r>
          </a:p>
        </p:txBody>
      </p:sp>
      <p:sp>
        <p:nvSpPr>
          <p:cNvPr id="22" name="TextBox 21">
            <a:extLst>
              <a:ext uri="{FF2B5EF4-FFF2-40B4-BE49-F238E27FC236}">
                <a16:creationId xmlns:a16="http://schemas.microsoft.com/office/drawing/2014/main" id="{C061C9B6-63C9-4593-8824-136A2E779102}"/>
              </a:ext>
            </a:extLst>
          </p:cNvPr>
          <p:cNvSpPr txBox="1"/>
          <p:nvPr/>
        </p:nvSpPr>
        <p:spPr>
          <a:xfrm>
            <a:off x="3627935" y="1721529"/>
            <a:ext cx="3689962" cy="1384995"/>
          </a:xfrm>
          <a:prstGeom prst="rect">
            <a:avLst/>
          </a:prstGeom>
          <a:noFill/>
        </p:spPr>
        <p:txBody>
          <a:bodyPr wrap="square" rtlCol="0">
            <a:spAutoFit/>
          </a:bodyPr>
          <a:lstStyle/>
          <a:p>
            <a:pPr algn="ctr"/>
            <a:r>
              <a:rPr lang="en-US" sz="1400" b="1" dirty="0">
                <a:solidFill>
                  <a:srgbClr val="0070C0"/>
                </a:solidFill>
                <a:latin typeface="Cascadia Mono" panose="020B0609020000020004" pitchFamily="49" charset="0"/>
                <a:ea typeface="Cascadia Mono" panose="020B0609020000020004" pitchFamily="49" charset="0"/>
                <a:cs typeface="Cascadia Mono" panose="020B0609020000020004" pitchFamily="49" charset="0"/>
              </a:rPr>
              <a:t>SOPHOS HOME constantly monitors your device, checking for digital signatures of unwanted and dangerous files or traffic. If something malicious is found, it is isolated and removed. </a:t>
            </a:r>
          </a:p>
        </p:txBody>
      </p:sp>
      <p:sp>
        <p:nvSpPr>
          <p:cNvPr id="23" name="TextBox 22">
            <a:extLst>
              <a:ext uri="{FF2B5EF4-FFF2-40B4-BE49-F238E27FC236}">
                <a16:creationId xmlns:a16="http://schemas.microsoft.com/office/drawing/2014/main" id="{DCBD46DE-E3A7-4876-8444-9E6864C08212}"/>
              </a:ext>
            </a:extLst>
          </p:cNvPr>
          <p:cNvSpPr txBox="1"/>
          <p:nvPr/>
        </p:nvSpPr>
        <p:spPr>
          <a:xfrm>
            <a:off x="7737192" y="1721529"/>
            <a:ext cx="3989977" cy="1384995"/>
          </a:xfrm>
          <a:prstGeom prst="rect">
            <a:avLst/>
          </a:prstGeom>
          <a:noFill/>
        </p:spPr>
        <p:txBody>
          <a:bodyPr wrap="square" rtlCol="0">
            <a:spAutoFit/>
          </a:bodyPr>
          <a:lstStyle/>
          <a:p>
            <a:pPr algn="ctr"/>
            <a:r>
              <a:rPr lang="en-US" sz="1400" b="1" dirty="0">
                <a:solidFill>
                  <a:srgbClr val="0070C0"/>
                </a:solidFill>
                <a:latin typeface="Cascadia Mono" panose="020B0609020000020004" pitchFamily="49" charset="0"/>
                <a:ea typeface="Cascadia Mono" panose="020B0609020000020004" pitchFamily="49" charset="0"/>
                <a:cs typeface="Cascadia Mono" panose="020B0609020000020004" pitchFamily="49" charset="0"/>
              </a:rPr>
              <a:t>Anti-Virus aims to specifically protect  information on your computer, such as personal and financial data. SOPHOS protects against the latest threats including malware and ransomware. </a:t>
            </a:r>
          </a:p>
        </p:txBody>
      </p:sp>
      <p:pic>
        <p:nvPicPr>
          <p:cNvPr id="26" name="Picture 25" descr="Qr code&#10;&#10;Description automatically generated">
            <a:extLst>
              <a:ext uri="{FF2B5EF4-FFF2-40B4-BE49-F238E27FC236}">
                <a16:creationId xmlns:a16="http://schemas.microsoft.com/office/drawing/2014/main" id="{84B00612-A061-48A0-92C2-D5D2183A7AFB}"/>
              </a:ext>
            </a:extLst>
          </p:cNvPr>
          <p:cNvPicPr>
            <a:picLocks noChangeAspect="1"/>
          </p:cNvPicPr>
          <p:nvPr/>
        </p:nvPicPr>
        <p:blipFill rotWithShape="1">
          <a:blip r:embed="rId5">
            <a:extLst>
              <a:ext uri="{28A0092B-C50C-407E-A947-70E740481C1C}">
                <a14:useLocalDpi xmlns:a14="http://schemas.microsoft.com/office/drawing/2010/main" val="0"/>
              </a:ext>
            </a:extLst>
          </a:blip>
          <a:srcRect l="7955" t="8362" r="6273" b="8513"/>
          <a:stretch/>
        </p:blipFill>
        <p:spPr>
          <a:xfrm>
            <a:off x="10508315" y="4965249"/>
            <a:ext cx="1564710" cy="1516408"/>
          </a:xfrm>
          <a:prstGeom prst="rect">
            <a:avLst/>
          </a:prstGeom>
        </p:spPr>
      </p:pic>
      <p:grpSp>
        <p:nvGrpSpPr>
          <p:cNvPr id="28" name="Group 27">
            <a:extLst>
              <a:ext uri="{FF2B5EF4-FFF2-40B4-BE49-F238E27FC236}">
                <a16:creationId xmlns:a16="http://schemas.microsoft.com/office/drawing/2014/main" id="{D4640229-E39D-469D-BA0B-01296F63ECAD}"/>
              </a:ext>
            </a:extLst>
          </p:cNvPr>
          <p:cNvGrpSpPr/>
          <p:nvPr/>
        </p:nvGrpSpPr>
        <p:grpSpPr>
          <a:xfrm>
            <a:off x="4187316" y="2917845"/>
            <a:ext cx="2630184" cy="1499891"/>
            <a:chOff x="4096077" y="3028613"/>
            <a:chExt cx="2843868" cy="1499891"/>
          </a:xfrm>
        </p:grpSpPr>
        <p:pic>
          <p:nvPicPr>
            <p:cNvPr id="10" name="Graphic 9" descr="Computer outline">
              <a:extLst>
                <a:ext uri="{FF2B5EF4-FFF2-40B4-BE49-F238E27FC236}">
                  <a16:creationId xmlns:a16="http://schemas.microsoft.com/office/drawing/2014/main" id="{3E93920E-E5AB-4D3A-8EC8-A57495F4B03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60399" y="3028613"/>
              <a:ext cx="1315225" cy="1315225"/>
            </a:xfrm>
            <a:prstGeom prst="rect">
              <a:avLst/>
            </a:prstGeom>
          </p:spPr>
        </p:pic>
        <p:sp>
          <p:nvSpPr>
            <p:cNvPr id="27" name="TextBox 26">
              <a:extLst>
                <a:ext uri="{FF2B5EF4-FFF2-40B4-BE49-F238E27FC236}">
                  <a16:creationId xmlns:a16="http://schemas.microsoft.com/office/drawing/2014/main" id="{DF802A5F-CC5E-4323-ADFD-EF4A116B732E}"/>
                </a:ext>
              </a:extLst>
            </p:cNvPr>
            <p:cNvSpPr txBox="1"/>
            <p:nvPr/>
          </p:nvSpPr>
          <p:spPr>
            <a:xfrm>
              <a:off x="4096077" y="4159172"/>
              <a:ext cx="2843868" cy="369332"/>
            </a:xfrm>
            <a:prstGeom prst="rect">
              <a:avLst/>
            </a:prstGeom>
            <a:noFill/>
          </p:spPr>
          <p:txBody>
            <a:bodyPr wrap="square" rtlCol="0">
              <a:spAutoFit/>
            </a:bodyPr>
            <a:lstStyle/>
            <a:p>
              <a:r>
                <a:rPr lang="en-US" dirty="0">
                  <a:latin typeface="Cascadia Mono" panose="020B0609020000020004" pitchFamily="49" charset="0"/>
                  <a:ea typeface="Cascadia Mono" panose="020B0609020000020004" pitchFamily="49" charset="0"/>
                  <a:cs typeface="Cascadia Mono" panose="020B0609020000020004" pitchFamily="49" charset="0"/>
                </a:rPr>
                <a:t>Device Protection</a:t>
              </a:r>
            </a:p>
          </p:txBody>
        </p:sp>
      </p:grpSp>
      <p:grpSp>
        <p:nvGrpSpPr>
          <p:cNvPr id="30" name="Group 29">
            <a:extLst>
              <a:ext uri="{FF2B5EF4-FFF2-40B4-BE49-F238E27FC236}">
                <a16:creationId xmlns:a16="http://schemas.microsoft.com/office/drawing/2014/main" id="{E4DE76FD-BC11-4BDE-A175-FE5322B248BD}"/>
              </a:ext>
            </a:extLst>
          </p:cNvPr>
          <p:cNvGrpSpPr/>
          <p:nvPr/>
        </p:nvGrpSpPr>
        <p:grpSpPr>
          <a:xfrm>
            <a:off x="789958" y="3030513"/>
            <a:ext cx="2128638" cy="1384995"/>
            <a:chOff x="657504" y="2981097"/>
            <a:chExt cx="2128638" cy="1384995"/>
          </a:xfrm>
        </p:grpSpPr>
        <p:pic>
          <p:nvPicPr>
            <p:cNvPr id="8" name="Graphic 7" descr="Web design outline">
              <a:extLst>
                <a:ext uri="{FF2B5EF4-FFF2-40B4-BE49-F238E27FC236}">
                  <a16:creationId xmlns:a16="http://schemas.microsoft.com/office/drawing/2014/main" id="{1F72C99C-622D-4327-8DA6-741F6D770B9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27463" y="2981097"/>
              <a:ext cx="1188720" cy="1188720"/>
            </a:xfrm>
            <a:prstGeom prst="rect">
              <a:avLst/>
            </a:prstGeom>
          </p:spPr>
        </p:pic>
        <p:sp>
          <p:nvSpPr>
            <p:cNvPr id="29" name="TextBox 28">
              <a:extLst>
                <a:ext uri="{FF2B5EF4-FFF2-40B4-BE49-F238E27FC236}">
                  <a16:creationId xmlns:a16="http://schemas.microsoft.com/office/drawing/2014/main" id="{0B988609-A3D6-4FF2-B6C5-19F6BA7939F2}"/>
                </a:ext>
              </a:extLst>
            </p:cNvPr>
            <p:cNvSpPr txBox="1"/>
            <p:nvPr/>
          </p:nvSpPr>
          <p:spPr>
            <a:xfrm>
              <a:off x="657504" y="3996760"/>
              <a:ext cx="2128638" cy="369332"/>
            </a:xfrm>
            <a:prstGeom prst="rect">
              <a:avLst/>
            </a:prstGeom>
            <a:noFill/>
          </p:spPr>
          <p:txBody>
            <a:bodyPr wrap="square" rtlCol="0">
              <a:spAutoFit/>
            </a:bodyPr>
            <a:lstStyle/>
            <a:p>
              <a:r>
                <a:rPr lang="en-US" dirty="0">
                  <a:latin typeface="Cascadia Mono" panose="020B0609020000020004" pitchFamily="49" charset="0"/>
                  <a:ea typeface="Cascadia Mono" panose="020B0609020000020004" pitchFamily="49" charset="0"/>
                  <a:cs typeface="Cascadia Mono" panose="020B0609020000020004" pitchFamily="49" charset="0"/>
                </a:rPr>
                <a:t>Web Protection</a:t>
              </a:r>
            </a:p>
          </p:txBody>
        </p:sp>
      </p:grpSp>
      <p:sp>
        <p:nvSpPr>
          <p:cNvPr id="31" name="TextBox 30">
            <a:extLst>
              <a:ext uri="{FF2B5EF4-FFF2-40B4-BE49-F238E27FC236}">
                <a16:creationId xmlns:a16="http://schemas.microsoft.com/office/drawing/2014/main" id="{EE1BC31F-AC47-4333-8A75-E9310097B95A}"/>
              </a:ext>
            </a:extLst>
          </p:cNvPr>
          <p:cNvSpPr txBox="1"/>
          <p:nvPr/>
        </p:nvSpPr>
        <p:spPr>
          <a:xfrm>
            <a:off x="318499" y="4711032"/>
            <a:ext cx="4991732" cy="400110"/>
          </a:xfrm>
          <a:prstGeom prst="rect">
            <a:avLst/>
          </a:prstGeom>
          <a:noFill/>
        </p:spPr>
        <p:txBody>
          <a:bodyPr wrap="square" rtlCol="0">
            <a:spAutoFit/>
          </a:bodyPr>
          <a:lstStyle/>
          <a:p>
            <a:r>
              <a:rPr lang="en-US" sz="2000" b="1" dirty="0">
                <a:latin typeface="Cascadia Mono" panose="020B0609020000020004" pitchFamily="49" charset="0"/>
                <a:ea typeface="Cascadia Mono" panose="020B0609020000020004" pitchFamily="49" charset="0"/>
                <a:cs typeface="Cascadia Mono" panose="020B0609020000020004" pitchFamily="49" charset="0"/>
              </a:rPr>
              <a:t>Instructions to get SOPHOS HOME</a:t>
            </a:r>
          </a:p>
        </p:txBody>
      </p:sp>
      <p:sp>
        <p:nvSpPr>
          <p:cNvPr id="32" name="TextBox 31">
            <a:extLst>
              <a:ext uri="{FF2B5EF4-FFF2-40B4-BE49-F238E27FC236}">
                <a16:creationId xmlns:a16="http://schemas.microsoft.com/office/drawing/2014/main" id="{8E2B7396-62FE-49E5-BDBE-8A625851A189}"/>
              </a:ext>
            </a:extLst>
          </p:cNvPr>
          <p:cNvSpPr txBox="1"/>
          <p:nvPr/>
        </p:nvSpPr>
        <p:spPr>
          <a:xfrm>
            <a:off x="118974" y="5122715"/>
            <a:ext cx="5535205" cy="1169551"/>
          </a:xfrm>
          <a:prstGeom prst="rect">
            <a:avLst/>
          </a:prstGeom>
          <a:noFill/>
        </p:spPr>
        <p:txBody>
          <a:bodyPr wrap="square" rtlCol="0">
            <a:spAutoFit/>
          </a:bodyPr>
          <a:lstStyle/>
          <a:p>
            <a:pPr algn="ctr"/>
            <a:r>
              <a:rPr lang="en-US" sz="1400" b="1" dirty="0">
                <a:solidFill>
                  <a:srgbClr val="0070C0"/>
                </a:solidFill>
                <a:latin typeface="Cascadia Mono" panose="020B0609020000020004" pitchFamily="49" charset="0"/>
                <a:ea typeface="Cascadia Mono" panose="020B0609020000020004" pitchFamily="49" charset="0"/>
                <a:cs typeface="Cascadia Mono" panose="020B0609020000020004" pitchFamily="49" charset="0"/>
              </a:rPr>
              <a:t>Visit the link found on the right or scan the QR code. SOPHOS will ask for your BYU email account and then send you information on verifying your download. Once installed, SOPHOS will perform an initial scan and recommendations. </a:t>
            </a:r>
          </a:p>
        </p:txBody>
      </p:sp>
    </p:spTree>
    <p:extLst>
      <p:ext uri="{BB962C8B-B14F-4D97-AF65-F5344CB8AC3E}">
        <p14:creationId xmlns:p14="http://schemas.microsoft.com/office/powerpoint/2010/main" val="21041910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231</Words>
  <Application>Microsoft Office PowerPoint</Application>
  <PresentationFormat>Widescreen</PresentationFormat>
  <Paragraphs>22</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Cascadia Mono</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Ian Cook</dc:creator>
  <cp:lastModifiedBy>Ian Cook</cp:lastModifiedBy>
  <cp:revision>5</cp:revision>
  <dcterms:created xsi:type="dcterms:W3CDTF">2021-10-25T06:35:04Z</dcterms:created>
  <dcterms:modified xsi:type="dcterms:W3CDTF">2021-11-01T18:26:05Z</dcterms:modified>
</cp:coreProperties>
</file>