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167598-5D03-49B2-8848-870C8C425C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87FB120-BB9C-43C7-9145-394355BA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pnews.com/article/us-agencies-hacked-global-cyberspying-e8a2e819f7cc6982f6a72f8c85209b72" TargetMode="External"/><Relationship Id="rId3" Type="http://schemas.openxmlformats.org/officeDocument/2006/relationships/hyperlink" Target="https://www.cnn.com/2020/12/16/tech/solarwinds-orion-hack-explained/index.html" TargetMode="External"/><Relationship Id="rId7" Type="http://schemas.openxmlformats.org/officeDocument/2006/relationships/hyperlink" Target="https://apnews.com/article/hacking-solarwinds-cybersecurity-texas-1467388fe7234f2d3619289a49060eab" TargetMode="External"/><Relationship Id="rId2" Type="http://schemas.openxmlformats.org/officeDocument/2006/relationships/hyperlink" Target="https://www.nextgov.com/cybersecurity/2021/01/hack-roundup-solarwinds-shares-details-how-attackers-inserted-backdoor/17135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news.com/article/technology-hacking-coronavirus-pandemic-russia-350ae2fb2e513772a4dc4b7360b8175c?utm_source=Twitter&amp;utm_campaign=SocialFlow&amp;utm_medium=AP" TargetMode="External"/><Relationship Id="rId5" Type="http://schemas.openxmlformats.org/officeDocument/2006/relationships/hyperlink" Target="https://krebsonsecurity.com/2020/12/malicious-domain-in-solarwinds-hack-turned-into-killswitch/" TargetMode="External"/><Relationship Id="rId4" Type="http://schemas.openxmlformats.org/officeDocument/2006/relationships/hyperlink" Target="https://www.washingtonpost.com/business/the-facts-and-mysteries-about-russias-hack-of-the-us/2021/01/05/b8677266-4fa7-11eb-a1f5-fdaf28cfca90_sto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D935-C8B0-4BE7-9215-944B51F21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SolarWinds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C0710-63A1-49B8-845D-B4BE6D07A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Cook, BYU CSA Cybersecurity Symposium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2B0F9-02AD-462A-81D4-C0E7050A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Solarwinds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1CA7-7B07-4562-A810-F6A054C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Orion Networking Management Software </a:t>
            </a:r>
          </a:p>
          <a:p>
            <a:r>
              <a:rPr lang="en-US" dirty="0">
                <a:solidFill>
                  <a:srgbClr val="FFFFFF"/>
                </a:solidFill>
              </a:rPr>
              <a:t>Used all over in almost every Industry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DD1DE32-1900-484A-8112-A7A4DA0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63" y="1876482"/>
            <a:ext cx="6193767" cy="30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9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95F-438C-4C1A-B3BC-2136F23C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happen?</a:t>
            </a:r>
            <a:br>
              <a:rPr lang="en-US" dirty="0"/>
            </a:br>
            <a:r>
              <a:rPr lang="en-US" sz="2000" dirty="0"/>
              <a:t>Supply Chain exploited in early February 2020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3C759-45AA-47A1-B5C3-4AC3A80F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418" y="1123837"/>
            <a:ext cx="7315200" cy="4023360"/>
          </a:xfrm>
        </p:spPr>
      </p:pic>
    </p:spTree>
    <p:extLst>
      <p:ext uri="{BB962C8B-B14F-4D97-AF65-F5344CB8AC3E}">
        <p14:creationId xmlns:p14="http://schemas.microsoft.com/office/powerpoint/2010/main" val="328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AD0-411F-4E67-9AA8-18E6A402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1F55-ABA7-4D3F-A55A-728EA9F5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FireEye, a Cybersecurity research and defense firm recognized and reported that they themselves were breached in mid December 2020.</a:t>
            </a:r>
          </a:p>
          <a:p>
            <a:r>
              <a:rPr lang="en-US" dirty="0"/>
              <a:t>SolarWinds estimates over 18,000 of its customers were impacted or exposed including many government entities.</a:t>
            </a:r>
          </a:p>
        </p:txBody>
      </p:sp>
    </p:spTree>
    <p:extLst>
      <p:ext uri="{BB962C8B-B14F-4D97-AF65-F5344CB8AC3E}">
        <p14:creationId xmlns:p14="http://schemas.microsoft.com/office/powerpoint/2010/main" val="29014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ED3A-EC81-4F50-8BB9-2BE0967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2948-AC56-4A27-9751-E5EC2A15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Exploited software sat dormant for 2 weeks after reaching the users systems</a:t>
            </a:r>
          </a:p>
          <a:p>
            <a:r>
              <a:rPr lang="en-US" dirty="0"/>
              <a:t>Once a backdoor was live, data and actions have been able to be traced to some extent.</a:t>
            </a:r>
          </a:p>
          <a:p>
            <a:r>
              <a:rPr lang="en-US" dirty="0"/>
              <a:t>A kill switch was found in connection to a domain that  </a:t>
            </a:r>
          </a:p>
          <a:p>
            <a:r>
              <a:rPr lang="en-US" dirty="0"/>
              <a:t>Unable to be 100% confident in damage due to how long it went undetected</a:t>
            </a:r>
          </a:p>
        </p:txBody>
      </p:sp>
    </p:spTree>
    <p:extLst>
      <p:ext uri="{BB962C8B-B14F-4D97-AF65-F5344CB8AC3E}">
        <p14:creationId xmlns:p14="http://schemas.microsoft.com/office/powerpoint/2010/main" val="151573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E7D4-4354-4BC3-B11C-C572F392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B8E4-B586-45E9-8257-2FE959E6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https://www.nextgov.com/cybersecurity/2021/01/hack-roundup-solarwinds-shares-details-how-attackers-inserted-backdoor/171359/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https://www.cnn.com/2020/12/16/tech/solarwinds-orion-hack-explained/index.html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https://www.washingtonpost.com/business/the-facts-and-mysteries-about-russias-hack-of-the-us/2021/01/05/b8677266-4fa7-11eb-a1f5-fdaf28cfca90_story.html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https://krebsonsecurity.com/2020/12/malicious-domain-in-solarwinds-hack-turned-into-killswitch/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https://apnews.com/article/technology-hacking-coronavirus-pandemic-russia-350ae2fb2e513772a4dc4b7360b8175c?utm_source=Twitter&amp;utm_campaign=SocialFlow&amp;utm_medium=AP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https://apnews.com/article/hacking-solarwinds-cybersecurity-texas-1467388fe7234f2d3619289a49060eab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https://apnews.com/article/us-agencies-hacked-global-cyberspying-e8a2e819f7cc6982f6a72f8c85209b72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https://apnews.com/article/politics-national-security-hacking-russia-software-ecdb72e2004e32743f28fccd5f55b1b1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40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</TotalTime>
  <Words>250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SolarWinds Hack</vt:lpstr>
      <vt:lpstr>What is Solarwinds?</vt:lpstr>
      <vt:lpstr>How did it happen? Supply Chain exploited in early February 2020</vt:lpstr>
      <vt:lpstr>Discovery</vt:lpstr>
      <vt:lpstr>Impact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Hack</dc:title>
  <dc:creator>Ian Cook</dc:creator>
  <cp:lastModifiedBy>Ian Cook</cp:lastModifiedBy>
  <cp:revision>4</cp:revision>
  <dcterms:created xsi:type="dcterms:W3CDTF">2021-04-09T14:25:49Z</dcterms:created>
  <dcterms:modified xsi:type="dcterms:W3CDTF">2021-04-09T18:53:06Z</dcterms:modified>
</cp:coreProperties>
</file>