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Old Standard TT" panose="020B0604020202020204" charset="0"/>
      <p:regular r:id="rId11"/>
      <p:bold r:id="rId12"/>
      <p:italic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4" y="4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4908200" y="68350"/>
            <a:ext cx="2253001" cy="14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75" y="-89500"/>
            <a:ext cx="3700276" cy="189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784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 l="15055" t="21596" r="14127" b="42848"/>
          <a:stretch/>
        </p:blipFill>
        <p:spPr>
          <a:xfrm>
            <a:off x="8207938" y="36095"/>
            <a:ext cx="912002" cy="5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1550947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</a:t>
            </a:r>
            <a:endParaRPr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95266F9-9B22-4D6F-A16D-F048BDBB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105" y="1698171"/>
            <a:ext cx="3482799" cy="33473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A524-93D4-48CB-BF85-B6901A26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COMPUTER</a:t>
            </a:r>
          </a:p>
        </p:txBody>
      </p:sp>
    </p:spTree>
    <p:extLst>
      <p:ext uri="{BB962C8B-B14F-4D97-AF65-F5344CB8AC3E}">
        <p14:creationId xmlns:p14="http://schemas.microsoft.com/office/powerpoint/2010/main" val="295805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B838-1032-494D-AFCE-14332330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SERVER</a:t>
            </a:r>
          </a:p>
        </p:txBody>
      </p:sp>
    </p:spTree>
    <p:extLst>
      <p:ext uri="{BB962C8B-B14F-4D97-AF65-F5344CB8AC3E}">
        <p14:creationId xmlns:p14="http://schemas.microsoft.com/office/powerpoint/2010/main" val="321021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6229-130A-4637-8E15-96EEA768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CABLE BUILDING</a:t>
            </a:r>
          </a:p>
        </p:txBody>
      </p:sp>
    </p:spTree>
    <p:extLst>
      <p:ext uri="{BB962C8B-B14F-4D97-AF65-F5344CB8AC3E}">
        <p14:creationId xmlns:p14="http://schemas.microsoft.com/office/powerpoint/2010/main" val="2243007607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</Words>
  <Application>Microsoft Office PowerPoint</Application>
  <PresentationFormat>On-screen Show (16:9)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Old Standard TT</vt:lpstr>
      <vt:lpstr>Arial</vt:lpstr>
      <vt:lpstr>Montserrat</vt:lpstr>
      <vt:lpstr>Oswald</vt:lpstr>
      <vt:lpstr>Paperback</vt:lpstr>
      <vt:lpstr>Hardware</vt:lpstr>
      <vt:lpstr>PARTS OF A COMPUTER</vt:lpstr>
      <vt:lpstr>PARTS OF A SERVER</vt:lpstr>
      <vt:lpstr>CABLE 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Ian Cook</cp:lastModifiedBy>
  <cp:revision>5</cp:revision>
  <dcterms:modified xsi:type="dcterms:W3CDTF">2021-07-21T18:32:53Z</dcterms:modified>
</cp:coreProperties>
</file>