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9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99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162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98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660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3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183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496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320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135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99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02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769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446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30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6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33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32E0CC-9A41-4E16-A9FB-507C943FB03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32C8F8-B634-4DE3-B311-62F7692822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2277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F99F8-1A14-42C9-8DB7-86112B94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965199"/>
            <a:ext cx="7261933" cy="4927601"/>
          </a:xfrm>
        </p:spPr>
        <p:txBody>
          <a:bodyPr anchor="ctr">
            <a:normAutofit/>
          </a:bodyPr>
          <a:lstStyle/>
          <a:p>
            <a:pPr algn="r"/>
            <a:r>
              <a:rPr lang="fr-FR" sz="4800" dirty="0">
                <a:solidFill>
                  <a:schemeClr val="tx1"/>
                </a:solidFill>
              </a:rPr>
              <a:t>Projet 7 : échange de livres</a:t>
            </a:r>
            <a:endParaRPr lang="fr-CH" sz="48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2F2456-2966-42FF-ACB8-19795717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fr-FR" sz="2000">
                <a:solidFill>
                  <a:srgbClr val="FFC000"/>
                </a:solidFill>
              </a:rPr>
              <a:t>CheckPoint 1</a:t>
            </a:r>
            <a:endParaRPr lang="fr-CH" sz="2000">
              <a:solidFill>
                <a:srgbClr val="FFC000"/>
              </a:solidFill>
            </a:endParaRPr>
          </a:p>
          <a:p>
            <a:pPr algn="l"/>
            <a:endParaRPr lang="fr-CH" sz="2000">
              <a:solidFill>
                <a:srgbClr val="FFC000"/>
              </a:solidFill>
            </a:endParaRPr>
          </a:p>
          <a:p>
            <a:pPr algn="l"/>
            <a:endParaRPr lang="fr-CH" sz="2000">
              <a:solidFill>
                <a:srgbClr val="FFC000"/>
              </a:solidFill>
            </a:endParaRPr>
          </a:p>
          <a:p>
            <a:pPr algn="l"/>
            <a:r>
              <a:rPr lang="fr-CH" sz="2000">
                <a:solidFill>
                  <a:srgbClr val="FFC000"/>
                </a:solidFill>
              </a:rPr>
              <a:t>Silly Luca David Loïc</a:t>
            </a:r>
            <a:endParaRPr lang="fr-FR" sz="2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book exchange&quot;">
            <a:extLst>
              <a:ext uri="{FF2B5EF4-FFF2-40B4-BE49-F238E27FC236}">
                <a16:creationId xmlns:a16="http://schemas.microsoft.com/office/drawing/2014/main" id="{6476B11E-ECE1-48F0-ABA3-14D8F2357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 b="93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3A96E6-E913-4200-B7D0-A50E11A5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Introduction</a:t>
            </a:r>
            <a:endParaRPr lang="fr-CH" sz="4000">
              <a:solidFill>
                <a:srgbClr val="FFFFFF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2418EF-03CA-48AF-9ADC-BB7BA18E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04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704A1-9070-4817-B08A-A096D84C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objectifs</a:t>
            </a:r>
            <a:endParaRPr lang="fr-CH" dirty="0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DA5E158-E989-473F-8623-BE5443ABD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64" y="1580050"/>
            <a:ext cx="8582024" cy="5132260"/>
          </a:xfrm>
        </p:spPr>
      </p:pic>
    </p:spTree>
    <p:extLst>
      <p:ext uri="{BB962C8B-B14F-4D97-AF65-F5344CB8AC3E}">
        <p14:creationId xmlns:p14="http://schemas.microsoft.com/office/powerpoint/2010/main" val="16436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E1EC1-AFD0-4208-8F9F-D6A1BD69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6BB9AEE-BB23-4E9F-8BFC-8DF4B4EF4A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77974"/>
            <a:ext cx="6517622" cy="4784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88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5E80B-C730-44F0-A3FE-607D2116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conceptuel</a:t>
            </a:r>
            <a:endParaRPr lang="fr-CH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DA152F1-0D6A-4D50-995B-88A1E9DD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47" y="1820740"/>
            <a:ext cx="8719706" cy="4643219"/>
          </a:xfrm>
        </p:spPr>
      </p:pic>
    </p:spTree>
    <p:extLst>
      <p:ext uri="{BB962C8B-B14F-4D97-AF65-F5344CB8AC3E}">
        <p14:creationId xmlns:p14="http://schemas.microsoft.com/office/powerpoint/2010/main" val="238776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95560-9D9C-4710-B2FB-B793DEBB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logique</a:t>
            </a:r>
            <a:endParaRPr lang="fr-CH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B6B83DF-86A6-45B3-B8FC-02BD770AD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1580050"/>
            <a:ext cx="10353762" cy="4912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81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B63F7-BF29-4DC5-806F-E215D241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de test</a:t>
            </a: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D334AD8-C9C2-4793-A41B-8846C42FA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97" y="1580050"/>
            <a:ext cx="3825572" cy="19508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AEE144-BA65-49EA-B54C-3EAD92D8E0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4520" y="1600025"/>
            <a:ext cx="5414283" cy="32872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DD2E60-F11C-4389-AB14-49A0EAC651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74241" y="3882537"/>
            <a:ext cx="306324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FE48-B355-4BAE-82BA-721C240A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de test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606B9-E8A6-4658-B655-B054F6A5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97934" cy="4058751"/>
          </a:xfrm>
        </p:spPr>
        <p:txBody>
          <a:bodyPr/>
          <a:lstStyle/>
          <a:p>
            <a:pPr marL="36900" indent="0">
              <a:buNone/>
            </a:pPr>
            <a:r>
              <a:rPr lang="fr-FR" dirty="0"/>
              <a:t>Livres catégorie « SF » :</a:t>
            </a:r>
          </a:p>
          <a:p>
            <a:pPr marL="3690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E2DA5A-7941-4AC5-90B5-5E09388E47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165985"/>
            <a:ext cx="5097934" cy="81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127085-F2CB-45EC-A97E-F3E4C47845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" y="3073865"/>
            <a:ext cx="4723057" cy="9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A530D0B-C44B-42A0-A767-3865ECBAFD84}"/>
              </a:ext>
            </a:extLst>
          </p:cNvPr>
          <p:cNvSpPr txBox="1">
            <a:spLocks/>
          </p:cNvSpPr>
          <p:nvPr/>
        </p:nvSpPr>
        <p:spPr>
          <a:xfrm>
            <a:off x="7218542" y="1732448"/>
            <a:ext cx="509793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 dirty="0"/>
              <a:t>Trouver les catégories d’un livre:</a:t>
            </a:r>
          </a:p>
          <a:p>
            <a:pPr marL="36900" indent="0">
              <a:buFont typeface="Wingdings 2" charset="2"/>
              <a:buNone/>
            </a:pPr>
            <a:endParaRPr lang="fr-CH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372142-B7DC-46D8-A11F-607F3EB1C4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2" y="2165985"/>
            <a:ext cx="4059663" cy="81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4BAD3D-7AFA-4775-A9BC-10BE430F6C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2" y="3103794"/>
            <a:ext cx="3279040" cy="9105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487D189-9723-4B24-8F54-59F7AA3E8DBC}"/>
              </a:ext>
            </a:extLst>
          </p:cNvPr>
          <p:cNvCxnSpPr/>
          <p:nvPr/>
        </p:nvCxnSpPr>
        <p:spPr>
          <a:xfrm>
            <a:off x="6553200" y="1800225"/>
            <a:ext cx="0" cy="390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9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25</TotalTime>
  <Words>40</Words>
  <Application>Microsoft Office PowerPoint</Application>
  <PresentationFormat>Grand écran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Ardoise</vt:lpstr>
      <vt:lpstr>Projet 7 : échange de livres</vt:lpstr>
      <vt:lpstr>Introduction</vt:lpstr>
      <vt:lpstr>Analyse des objectifs</vt:lpstr>
      <vt:lpstr>Use case</vt:lpstr>
      <vt:lpstr>Schéma conceptuel</vt:lpstr>
      <vt:lpstr>Schéma logique</vt:lpstr>
      <vt:lpstr>Données de test</vt:lpstr>
      <vt:lpstr>Données de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échange de livre</dc:title>
  <dc:creator>Luca Alain Sabino Silly</dc:creator>
  <cp:lastModifiedBy>Luca Alain Sabino Silly</cp:lastModifiedBy>
  <cp:revision>8</cp:revision>
  <dcterms:created xsi:type="dcterms:W3CDTF">2020-03-11T15:40:11Z</dcterms:created>
  <dcterms:modified xsi:type="dcterms:W3CDTF">2020-03-11T16:06:09Z</dcterms:modified>
</cp:coreProperties>
</file>