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C984-34E4-47B2-B380-DB7D8FB6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F223-F520-4232-9819-3729DC82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9049-5F4D-4A61-9CB4-9EE3344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A892-3744-4790-9AAE-132E2A5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1648-4665-4A35-8BD8-BC7F3B85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70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6C3-1471-4845-A0CF-78C68868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5A5C6-8354-490E-82A6-E8C92DB9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4DAB-DB61-4C5C-B160-7E4B0C7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FFF-53E9-429E-BB3B-71C0D288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B523-1885-483A-A9A5-32B998C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393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55FB5-7D8F-4498-B4B1-1A961548A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B4A9-49E2-4A74-83CD-317A0334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FF15-9E13-49E8-80C3-4E017CA3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043E-346C-4C48-B04B-67956D91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F70F-04FB-46FD-B58B-902D5673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60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BB0-FC6F-4958-8C4C-3FD1DAC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7501-4856-48D5-97C6-96FC3530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82FC-A65A-4A46-B7E7-B42038C0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8F6D-596B-417C-ACF5-10DB60E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9035-1E16-4365-85BD-84AD8F6D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181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1FB5-DA08-4B1F-87F5-0F1150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5924-3DE2-4A88-A85A-2CE36D4D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FABE-BBFF-42CC-8B8E-2AE3E23F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AE69-6A7E-48A3-B559-BD5D3AE8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AB86-F7C8-40E2-92F8-3DE2C22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16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14B4-F709-41C9-A737-A8636BB2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6D61-A0E9-4A7D-8C4D-A9D70B82D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7332-B336-4FAF-A3F7-B17A10FBE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BC4D-D2BB-4BF9-B67D-094C33C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6A07-4B35-411E-8DD8-9DB6B1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E75A-7D87-4CB4-981D-95D7EBCB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86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CE00-FFA4-456A-89FD-DD9A04E1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2A24-9BCC-4436-AD6C-C6D26C06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3F2B0-184F-4CAE-A1E0-AA81AE8F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BE19A-CCFB-4AD5-AD15-281ADBAD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C5E5C-D976-45E0-9AA3-BE098A03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F12DD-EEC8-4A53-A0CB-2FC474CF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8DF00-3C68-49E1-9472-196665B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5F1E-2600-4C03-9132-FF7EABD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564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F97-C197-4C12-B9D0-CC5BF58F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A8EC1-536B-4B26-871F-1744167A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D56B-1915-440F-BE68-53EB7591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17D87-FE66-4896-982D-815CD4EA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711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D0BCA-73B4-45B1-BCFF-5C95122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523D1-1C49-42BB-A560-7ECBFA98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6F97-E3B3-49AB-9114-4B06F508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881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16ED-A927-48F3-87BE-B56BF145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85A1-4E4A-4AF1-B1DE-D29282C7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7856-959E-489D-96E0-D974F536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BBD4-D2F7-4F13-8146-26961E3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3A9C-60B1-4A8A-8328-0D4D6FAF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26AC-DDF3-478E-8CF5-5587CDFC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6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5EAC-4285-4483-BF57-37A37465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F5EE0-A55A-4263-8513-3B2D01823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EE08-28DD-4791-BDEA-1F9E20BE7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B1449-25D9-4B85-9483-6D0EC76E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093A-501E-45BF-B249-D81522EB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DF3D-A65B-48E4-828D-F58EA21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54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48D29-2274-40D2-A063-586EDB08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A1EF-2F22-4DED-8535-CFFFDE4C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F858-69B0-4285-A2AE-F1ECF34B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CF15-A76C-4F6E-81E8-0CDFA3BC4492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8C9C-BCC3-40C6-8593-8637427A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4876-A9FC-4D68-A067-DEFB603B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B617-84C5-47E2-AB2F-2FF7724322F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21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2742-627D-4F4A-85DD-3DB613A67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Interrupt Controller</a:t>
            </a:r>
            <a:br>
              <a:rPr lang="en-US" sz="4000" dirty="0"/>
            </a:br>
            <a:r>
              <a:rPr lang="en-US" sz="4000" dirty="0"/>
              <a:t> with </a:t>
            </a:r>
            <a:br>
              <a:rPr lang="en-US" sz="4000" dirty="0"/>
            </a:br>
            <a:r>
              <a:rPr lang="en-US" sz="4000" dirty="0"/>
              <a:t>Daisy Chain Priority</a:t>
            </a:r>
            <a:endParaRPr lang="ro-RO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1A68A-D9EB-4C42-A155-63002C864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Ciomag Andrei Daniel</a:t>
            </a:r>
          </a:p>
          <a:p>
            <a:r>
              <a:rPr lang="en-US" dirty="0"/>
              <a:t>S.C. </a:t>
            </a:r>
            <a:r>
              <a:rPr lang="en-US" dirty="0" err="1"/>
              <a:t>EasyIC</a:t>
            </a:r>
            <a:r>
              <a:rPr lang="en-US" dirty="0"/>
              <a:t> Design S.R.L.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1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7934-75B8-4DDA-B20A-6675C866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 Chain Priority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A5164-032E-499F-8D61-F65D4F35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07" y="1825625"/>
            <a:ext cx="6243586" cy="4351338"/>
          </a:xfrm>
        </p:spPr>
      </p:pic>
    </p:spTree>
    <p:extLst>
      <p:ext uri="{BB962C8B-B14F-4D97-AF65-F5344CB8AC3E}">
        <p14:creationId xmlns:p14="http://schemas.microsoft.com/office/powerpoint/2010/main" val="33249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DC68-3BD8-4598-89C5-3510578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1286" cy="63304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89AC7-B193-4154-BC13-D360A3147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92" y="508365"/>
            <a:ext cx="9411286" cy="6245844"/>
          </a:xfrm>
        </p:spPr>
      </p:pic>
    </p:spTree>
    <p:extLst>
      <p:ext uri="{BB962C8B-B14F-4D97-AF65-F5344CB8AC3E}">
        <p14:creationId xmlns:p14="http://schemas.microsoft.com/office/powerpoint/2010/main" val="220542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Interrupt Controller  with  Daisy Chain Priority</vt:lpstr>
      <vt:lpstr>Daisy Chain Priority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Controller  with  Daisy Chain Priority</dc:title>
  <dc:creator>ciomagandreidaniel@gmail.com</dc:creator>
  <cp:lastModifiedBy>ciomagandreidaniel@gmail.com</cp:lastModifiedBy>
  <cp:revision>4</cp:revision>
  <dcterms:created xsi:type="dcterms:W3CDTF">2020-07-29T19:30:10Z</dcterms:created>
  <dcterms:modified xsi:type="dcterms:W3CDTF">2020-07-29T19:54:12Z</dcterms:modified>
</cp:coreProperties>
</file>