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ro-RO" sz="6000" spc="-1" strike="noStrike">
                <a:solidFill>
                  <a:srgbClr val="000000"/>
                </a:solidFill>
                <a:latin typeface="Calibri Light"/>
              </a:rPr>
              <a:t>Verification Environment Specification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of APB to BURST Module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S.C. EasyIC Design S.R.L.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Ciomag Andrei Daniel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Specification – 1 Block Diagram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6800" y="1405440"/>
            <a:ext cx="2880720" cy="35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The APBtoBURST block can make read or write transactions using the burst method. The maximum size for the burst being in the range from 1 to 32 bytes.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5671080" y="1405440"/>
            <a:ext cx="5681880" cy="424872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2"/>
          <a:stretch/>
        </p:blipFill>
        <p:spPr>
          <a:xfrm>
            <a:off x="2540160" y="3028320"/>
            <a:ext cx="2084760" cy="357048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92040" y="5797800"/>
            <a:ext cx="214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Internal Registers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Specification – 2 Transactions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transaction consists of several commands given on the APB bus. There are two types of commands on the APB bus, write and read.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1024920" y="2971080"/>
            <a:ext cx="4460760" cy="304956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6587280" y="2971080"/>
            <a:ext cx="4690440" cy="30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Specification – 2 Transactions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Transaction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1138320" y="3250440"/>
            <a:ext cx="9914760" cy="172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Specification – 2 Transactions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Transaction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88920" y="2964240"/>
            <a:ext cx="11842200" cy="18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Verification Plan – 1 Stimulus Generation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Write Transaction :</a:t>
            </a: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correct or incorrect length value for Length Register configuration</a:t>
            </a: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correct or incorrect burst sizes between 1 and 32</a:t>
            </a: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write commands on Data Registers ranging from 1 to 255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 Transaction : </a:t>
            </a: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a length value for Length Register configuration</a:t>
            </a: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burst sizes between 1 and 32</a:t>
            </a:r>
            <a:endParaRPr b="0" lang="en-GB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Generate good or bad** data bursts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610000" y="5510880"/>
            <a:ext cx="9667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*incorrect transaction = the transaction length value is not equal to the number of data registers which were written or/and the number of written data registers is less than the max burst size value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610000" y="6148440"/>
            <a:ext cx="9320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**bad data bursts = the number of data written in the register bank is different from the value in the length register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Verification Plan – 2 Coverage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Cover APB Interface signals values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Cover all good and bad Length Register and Max Data Burst Register configurations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Cover all Data Registers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Cover all good and bad data bursts length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Cover all the above combinations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Verification Plan – 3 Checkers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612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Checkers for APB Protocol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Checkers for Burst Master and Data Burst Controller hand shaking signals 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Checker for Idle Signal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Verification Plan – 4 Verification Environment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479240" y="1368000"/>
            <a:ext cx="8312400" cy="52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Application>LibreOffice/6.4.1.2$Windows_X86_64 LibreOffice_project/4d224e95b98b138af42a64d84056446d09082932</Application>
  <Words>303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2020-08-17T12:11:04Z</dcterms:created>
  <dc:creator>ciomagandreidaniel@gmail.com</dc:creator>
  <dc:description/>
  <dc:language>en-GB</dc:language>
  <cp:lastModifiedBy/>
  <dcterms:modified xsi:type="dcterms:W3CDTF">2020-08-18T16:34:49Z</dcterms:modified>
  <cp:revision>27</cp:revision>
  <dc:subject/>
  <dc:title>Verification Environment Specification of APB to BURST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