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F0D62-7396-49BD-A56F-4F6DABD494C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3F3FD8-1402-4EA8-B015-CCBA0D7C8627}">
      <dgm:prSet/>
      <dgm:spPr/>
      <dgm:t>
        <a:bodyPr/>
        <a:lstStyle/>
        <a:p>
          <a:r>
            <a:rPr lang="en-US" dirty="0" err="1"/>
            <a:t>Iacobu</a:t>
          </a:r>
          <a:r>
            <a:rPr lang="ro-RO" dirty="0"/>
            <a:t>ț</a:t>
          </a:r>
          <a:r>
            <a:rPr lang="en-US" dirty="0"/>
            <a:t> Florin-Cosmin</a:t>
          </a:r>
        </a:p>
      </dgm:t>
    </dgm:pt>
    <dgm:pt modelId="{3AD9661D-6281-4D0C-8E53-7BBB6876929C}" type="parTrans" cxnId="{BA1C0841-F608-47CA-9CB8-66E8ECFC9E63}">
      <dgm:prSet/>
      <dgm:spPr/>
      <dgm:t>
        <a:bodyPr/>
        <a:lstStyle/>
        <a:p>
          <a:endParaRPr lang="en-US"/>
        </a:p>
      </dgm:t>
    </dgm:pt>
    <dgm:pt modelId="{12916A68-C903-471C-8CD5-BA2932D92255}" type="sibTrans" cxnId="{BA1C0841-F608-47CA-9CB8-66E8ECFC9E63}">
      <dgm:prSet/>
      <dgm:spPr/>
      <dgm:t>
        <a:bodyPr/>
        <a:lstStyle/>
        <a:p>
          <a:endParaRPr lang="en-US"/>
        </a:p>
      </dgm:t>
    </dgm:pt>
    <dgm:pt modelId="{381A5995-4CDB-40B0-A168-213A98F0E197}">
      <dgm:prSet/>
      <dgm:spPr/>
      <dgm:t>
        <a:bodyPr/>
        <a:lstStyle/>
        <a:p>
          <a:r>
            <a:rPr lang="en-US" dirty="0"/>
            <a:t>Calomfirescu Radu-Adrian</a:t>
          </a:r>
        </a:p>
      </dgm:t>
    </dgm:pt>
    <dgm:pt modelId="{774E030F-EA2C-479C-A755-CAA2F40B7684}" type="parTrans" cxnId="{24E44616-6991-4FFA-883C-BECBE942AF37}">
      <dgm:prSet/>
      <dgm:spPr/>
      <dgm:t>
        <a:bodyPr/>
        <a:lstStyle/>
        <a:p>
          <a:endParaRPr lang="en-US"/>
        </a:p>
      </dgm:t>
    </dgm:pt>
    <dgm:pt modelId="{8E001C3C-7B07-4953-BF2C-86906FD04B16}" type="sibTrans" cxnId="{24E44616-6991-4FFA-883C-BECBE942AF37}">
      <dgm:prSet/>
      <dgm:spPr/>
      <dgm:t>
        <a:bodyPr/>
        <a:lstStyle/>
        <a:p>
          <a:endParaRPr lang="en-US"/>
        </a:p>
      </dgm:t>
    </dgm:pt>
    <dgm:pt modelId="{A55E620C-3F1A-4F46-A4FA-E835A9217C30}" type="pres">
      <dgm:prSet presAssocID="{716F0D62-7396-49BD-A56F-4F6DABD494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D3DD9F-3FED-49F7-8E0F-215D0C5D0754}" type="pres">
      <dgm:prSet presAssocID="{983F3FD8-1402-4EA8-B015-CCBA0D7C8627}" presName="hierRoot1" presStyleCnt="0"/>
      <dgm:spPr/>
    </dgm:pt>
    <dgm:pt modelId="{4DEFF2AB-1E4C-4E8C-9573-525AF8EF1D09}" type="pres">
      <dgm:prSet presAssocID="{983F3FD8-1402-4EA8-B015-CCBA0D7C8627}" presName="composite" presStyleCnt="0"/>
      <dgm:spPr/>
    </dgm:pt>
    <dgm:pt modelId="{7CB8908E-A438-41C3-945B-F52DA6F5C448}" type="pres">
      <dgm:prSet presAssocID="{983F3FD8-1402-4EA8-B015-CCBA0D7C8627}" presName="background" presStyleLbl="node0" presStyleIdx="0" presStyleCnt="2"/>
      <dgm:spPr/>
    </dgm:pt>
    <dgm:pt modelId="{9F8EE61E-E67F-4EB4-BC54-D8E78610A698}" type="pres">
      <dgm:prSet presAssocID="{983F3FD8-1402-4EA8-B015-CCBA0D7C8627}" presName="text" presStyleLbl="fgAcc0" presStyleIdx="0" presStyleCnt="2">
        <dgm:presLayoutVars>
          <dgm:chPref val="3"/>
        </dgm:presLayoutVars>
      </dgm:prSet>
      <dgm:spPr/>
    </dgm:pt>
    <dgm:pt modelId="{95E2AF19-BF50-496A-8860-B2AC9E9130D8}" type="pres">
      <dgm:prSet presAssocID="{983F3FD8-1402-4EA8-B015-CCBA0D7C8627}" presName="hierChild2" presStyleCnt="0"/>
      <dgm:spPr/>
    </dgm:pt>
    <dgm:pt modelId="{78C43548-FC9A-4286-B8B9-4F17338E0797}" type="pres">
      <dgm:prSet presAssocID="{381A5995-4CDB-40B0-A168-213A98F0E197}" presName="hierRoot1" presStyleCnt="0"/>
      <dgm:spPr/>
    </dgm:pt>
    <dgm:pt modelId="{8C2E6AEA-848B-47CB-BCE1-01E49E200BDA}" type="pres">
      <dgm:prSet presAssocID="{381A5995-4CDB-40B0-A168-213A98F0E197}" presName="composite" presStyleCnt="0"/>
      <dgm:spPr/>
    </dgm:pt>
    <dgm:pt modelId="{064DF5C5-738C-46DF-8CA2-DE2BE23856D9}" type="pres">
      <dgm:prSet presAssocID="{381A5995-4CDB-40B0-A168-213A98F0E197}" presName="background" presStyleLbl="node0" presStyleIdx="1" presStyleCnt="2"/>
      <dgm:spPr/>
    </dgm:pt>
    <dgm:pt modelId="{97894E1D-C742-447F-A55D-8C92C7B3CF8C}" type="pres">
      <dgm:prSet presAssocID="{381A5995-4CDB-40B0-A168-213A98F0E197}" presName="text" presStyleLbl="fgAcc0" presStyleIdx="1" presStyleCnt="2">
        <dgm:presLayoutVars>
          <dgm:chPref val="3"/>
        </dgm:presLayoutVars>
      </dgm:prSet>
      <dgm:spPr/>
    </dgm:pt>
    <dgm:pt modelId="{9B188221-8537-42AB-B91C-1D352E513387}" type="pres">
      <dgm:prSet presAssocID="{381A5995-4CDB-40B0-A168-213A98F0E197}" presName="hierChild2" presStyleCnt="0"/>
      <dgm:spPr/>
    </dgm:pt>
  </dgm:ptLst>
  <dgm:cxnLst>
    <dgm:cxn modelId="{24E44616-6991-4FFA-883C-BECBE942AF37}" srcId="{716F0D62-7396-49BD-A56F-4F6DABD494C5}" destId="{381A5995-4CDB-40B0-A168-213A98F0E197}" srcOrd="1" destOrd="0" parTransId="{774E030F-EA2C-479C-A755-CAA2F40B7684}" sibTransId="{8E001C3C-7B07-4953-BF2C-86906FD04B16}"/>
    <dgm:cxn modelId="{5DA2C45F-AAE8-4BCC-A611-4434EFE11DFD}" type="presOf" srcId="{983F3FD8-1402-4EA8-B015-CCBA0D7C8627}" destId="{9F8EE61E-E67F-4EB4-BC54-D8E78610A698}" srcOrd="0" destOrd="0" presId="urn:microsoft.com/office/officeart/2005/8/layout/hierarchy1"/>
    <dgm:cxn modelId="{BA1C0841-F608-47CA-9CB8-66E8ECFC9E63}" srcId="{716F0D62-7396-49BD-A56F-4F6DABD494C5}" destId="{983F3FD8-1402-4EA8-B015-CCBA0D7C8627}" srcOrd="0" destOrd="0" parTransId="{3AD9661D-6281-4D0C-8E53-7BBB6876929C}" sibTransId="{12916A68-C903-471C-8CD5-BA2932D92255}"/>
    <dgm:cxn modelId="{3EF02F72-59C3-4C7D-9B32-1DB0FC55D8B7}" type="presOf" srcId="{381A5995-4CDB-40B0-A168-213A98F0E197}" destId="{97894E1D-C742-447F-A55D-8C92C7B3CF8C}" srcOrd="0" destOrd="0" presId="urn:microsoft.com/office/officeart/2005/8/layout/hierarchy1"/>
    <dgm:cxn modelId="{26B307D0-2DE6-48F9-937A-540C6D8A8601}" type="presOf" srcId="{716F0D62-7396-49BD-A56F-4F6DABD494C5}" destId="{A55E620C-3F1A-4F46-A4FA-E835A9217C30}" srcOrd="0" destOrd="0" presId="urn:microsoft.com/office/officeart/2005/8/layout/hierarchy1"/>
    <dgm:cxn modelId="{53041E80-F734-47F2-BC4C-33FB5AC0D9B0}" type="presParOf" srcId="{A55E620C-3F1A-4F46-A4FA-E835A9217C30}" destId="{70D3DD9F-3FED-49F7-8E0F-215D0C5D0754}" srcOrd="0" destOrd="0" presId="urn:microsoft.com/office/officeart/2005/8/layout/hierarchy1"/>
    <dgm:cxn modelId="{619B74C3-875F-43A3-96EB-FB984C75F379}" type="presParOf" srcId="{70D3DD9F-3FED-49F7-8E0F-215D0C5D0754}" destId="{4DEFF2AB-1E4C-4E8C-9573-525AF8EF1D09}" srcOrd="0" destOrd="0" presId="urn:microsoft.com/office/officeart/2005/8/layout/hierarchy1"/>
    <dgm:cxn modelId="{5B0B0DDA-789A-46EE-A60F-D451D46F09FB}" type="presParOf" srcId="{4DEFF2AB-1E4C-4E8C-9573-525AF8EF1D09}" destId="{7CB8908E-A438-41C3-945B-F52DA6F5C448}" srcOrd="0" destOrd="0" presId="urn:microsoft.com/office/officeart/2005/8/layout/hierarchy1"/>
    <dgm:cxn modelId="{876961A0-B07A-4431-9FB5-6397722F0EDB}" type="presParOf" srcId="{4DEFF2AB-1E4C-4E8C-9573-525AF8EF1D09}" destId="{9F8EE61E-E67F-4EB4-BC54-D8E78610A698}" srcOrd="1" destOrd="0" presId="urn:microsoft.com/office/officeart/2005/8/layout/hierarchy1"/>
    <dgm:cxn modelId="{8C20CD56-65E4-4470-91C5-A729A9EABEFE}" type="presParOf" srcId="{70D3DD9F-3FED-49F7-8E0F-215D0C5D0754}" destId="{95E2AF19-BF50-496A-8860-B2AC9E9130D8}" srcOrd="1" destOrd="0" presId="urn:microsoft.com/office/officeart/2005/8/layout/hierarchy1"/>
    <dgm:cxn modelId="{31EB9A0D-390A-48B6-84E7-95AA81034E8F}" type="presParOf" srcId="{A55E620C-3F1A-4F46-A4FA-E835A9217C30}" destId="{78C43548-FC9A-4286-B8B9-4F17338E0797}" srcOrd="1" destOrd="0" presId="urn:microsoft.com/office/officeart/2005/8/layout/hierarchy1"/>
    <dgm:cxn modelId="{20E40B4D-D36C-4522-A329-D045F4C7D6CC}" type="presParOf" srcId="{78C43548-FC9A-4286-B8B9-4F17338E0797}" destId="{8C2E6AEA-848B-47CB-BCE1-01E49E200BDA}" srcOrd="0" destOrd="0" presId="urn:microsoft.com/office/officeart/2005/8/layout/hierarchy1"/>
    <dgm:cxn modelId="{51045C83-CEBD-47B3-B022-2722B47B3C5B}" type="presParOf" srcId="{8C2E6AEA-848B-47CB-BCE1-01E49E200BDA}" destId="{064DF5C5-738C-46DF-8CA2-DE2BE23856D9}" srcOrd="0" destOrd="0" presId="urn:microsoft.com/office/officeart/2005/8/layout/hierarchy1"/>
    <dgm:cxn modelId="{4986874A-CE81-466B-8D1F-7C3E9CE2D57A}" type="presParOf" srcId="{8C2E6AEA-848B-47CB-BCE1-01E49E200BDA}" destId="{97894E1D-C742-447F-A55D-8C92C7B3CF8C}" srcOrd="1" destOrd="0" presId="urn:microsoft.com/office/officeart/2005/8/layout/hierarchy1"/>
    <dgm:cxn modelId="{915C5E6F-0E6A-40A7-9147-63B26DBB3B70}" type="presParOf" srcId="{78C43548-FC9A-4286-B8B9-4F17338E0797}" destId="{9B188221-8537-42AB-B91C-1D352E5133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AE0D4-9C50-4713-B219-5752FC69E7EB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82183F-DB4C-48A8-9F02-0F74C213B4B9}">
      <dgm:prSet/>
      <dgm:spPr/>
      <dgm:t>
        <a:bodyPr/>
        <a:lstStyle/>
        <a:p>
          <a:r>
            <a:rPr lang="ro-RO"/>
            <a:t>Produced in native Angular</a:t>
          </a:r>
          <a:endParaRPr lang="en-US"/>
        </a:p>
      </dgm:t>
    </dgm:pt>
    <dgm:pt modelId="{CCD4C28F-111A-44B0-BD66-A24A0BA7E3A7}" type="parTrans" cxnId="{69FDBE24-8BCC-4D47-9BA1-88B6F1CF309F}">
      <dgm:prSet/>
      <dgm:spPr/>
      <dgm:t>
        <a:bodyPr/>
        <a:lstStyle/>
        <a:p>
          <a:endParaRPr lang="en-US"/>
        </a:p>
      </dgm:t>
    </dgm:pt>
    <dgm:pt modelId="{5064F275-02D9-477A-B770-5B8DAF6B4938}" type="sibTrans" cxnId="{69FDBE24-8BCC-4D47-9BA1-88B6F1CF309F}">
      <dgm:prSet/>
      <dgm:spPr/>
      <dgm:t>
        <a:bodyPr/>
        <a:lstStyle/>
        <a:p>
          <a:endParaRPr lang="en-US"/>
        </a:p>
      </dgm:t>
    </dgm:pt>
    <dgm:pt modelId="{6B42D742-7C90-4B07-A1D9-B90A966222F1}">
      <dgm:prSet/>
      <dgm:spPr/>
      <dgm:t>
        <a:bodyPr/>
        <a:lstStyle/>
        <a:p>
          <a:r>
            <a:rPr lang="ro-RO"/>
            <a:t>Uses the Tranzy API</a:t>
          </a:r>
          <a:endParaRPr lang="en-US"/>
        </a:p>
      </dgm:t>
    </dgm:pt>
    <dgm:pt modelId="{5B5FBE64-4855-4EC7-8D7E-7E34B207752F}" type="parTrans" cxnId="{B1170CC5-5FB9-441F-9465-11DA0FB5D0D3}">
      <dgm:prSet/>
      <dgm:spPr/>
      <dgm:t>
        <a:bodyPr/>
        <a:lstStyle/>
        <a:p>
          <a:endParaRPr lang="en-US"/>
        </a:p>
      </dgm:t>
    </dgm:pt>
    <dgm:pt modelId="{14916150-B31D-46A5-8338-6B0C15E7DA21}" type="sibTrans" cxnId="{B1170CC5-5FB9-441F-9465-11DA0FB5D0D3}">
      <dgm:prSet/>
      <dgm:spPr/>
      <dgm:t>
        <a:bodyPr/>
        <a:lstStyle/>
        <a:p>
          <a:endParaRPr lang="en-US"/>
        </a:p>
      </dgm:t>
    </dgm:pt>
    <dgm:pt modelId="{7371EB4E-35EF-4A24-8B1F-D063D2872551}">
      <dgm:prSet/>
      <dgm:spPr/>
      <dgm:t>
        <a:bodyPr/>
        <a:lstStyle/>
        <a:p>
          <a:r>
            <a:rPr lang="ro-RO"/>
            <a:t>Designed for a new era in technology</a:t>
          </a:r>
          <a:endParaRPr lang="en-US"/>
        </a:p>
      </dgm:t>
    </dgm:pt>
    <dgm:pt modelId="{D69D54AD-242A-48BD-B5FE-F8B528BF4221}" type="parTrans" cxnId="{054FC786-968A-4AFB-ABB1-06040A41CCBF}">
      <dgm:prSet/>
      <dgm:spPr/>
      <dgm:t>
        <a:bodyPr/>
        <a:lstStyle/>
        <a:p>
          <a:endParaRPr lang="en-US"/>
        </a:p>
      </dgm:t>
    </dgm:pt>
    <dgm:pt modelId="{B55F9234-A1EE-4C99-A877-2E7D37A34662}" type="sibTrans" cxnId="{054FC786-968A-4AFB-ABB1-06040A41CCBF}">
      <dgm:prSet/>
      <dgm:spPr/>
      <dgm:t>
        <a:bodyPr/>
        <a:lstStyle/>
        <a:p>
          <a:endParaRPr lang="en-US"/>
        </a:p>
      </dgm:t>
    </dgm:pt>
    <dgm:pt modelId="{8176B5BF-7C49-4491-94CE-2F8DD4EDA0E1}" type="pres">
      <dgm:prSet presAssocID="{CBDAE0D4-9C50-4713-B219-5752FC69E7EB}" presName="outerComposite" presStyleCnt="0">
        <dgm:presLayoutVars>
          <dgm:chMax val="5"/>
          <dgm:dir/>
          <dgm:resizeHandles val="exact"/>
        </dgm:presLayoutVars>
      </dgm:prSet>
      <dgm:spPr/>
    </dgm:pt>
    <dgm:pt modelId="{0672DDAC-634F-4005-BFB6-2AF22DA9D4B8}" type="pres">
      <dgm:prSet presAssocID="{CBDAE0D4-9C50-4713-B219-5752FC69E7EB}" presName="dummyMaxCanvas" presStyleCnt="0">
        <dgm:presLayoutVars/>
      </dgm:prSet>
      <dgm:spPr/>
    </dgm:pt>
    <dgm:pt modelId="{EE9AD0F9-126D-4419-B4B5-B76965B71DEF}" type="pres">
      <dgm:prSet presAssocID="{CBDAE0D4-9C50-4713-B219-5752FC69E7EB}" presName="ThreeNodes_1" presStyleLbl="node1" presStyleIdx="0" presStyleCnt="3">
        <dgm:presLayoutVars>
          <dgm:bulletEnabled val="1"/>
        </dgm:presLayoutVars>
      </dgm:prSet>
      <dgm:spPr/>
    </dgm:pt>
    <dgm:pt modelId="{889E1BFE-F4E6-431D-ACEC-983D2AE7E6A5}" type="pres">
      <dgm:prSet presAssocID="{CBDAE0D4-9C50-4713-B219-5752FC69E7EB}" presName="ThreeNodes_2" presStyleLbl="node1" presStyleIdx="1" presStyleCnt="3">
        <dgm:presLayoutVars>
          <dgm:bulletEnabled val="1"/>
        </dgm:presLayoutVars>
      </dgm:prSet>
      <dgm:spPr/>
    </dgm:pt>
    <dgm:pt modelId="{62489754-892C-4931-BF57-8404B3C29BEB}" type="pres">
      <dgm:prSet presAssocID="{CBDAE0D4-9C50-4713-B219-5752FC69E7EB}" presName="ThreeNodes_3" presStyleLbl="node1" presStyleIdx="2" presStyleCnt="3">
        <dgm:presLayoutVars>
          <dgm:bulletEnabled val="1"/>
        </dgm:presLayoutVars>
      </dgm:prSet>
      <dgm:spPr/>
    </dgm:pt>
    <dgm:pt modelId="{4AF306AE-C8AC-4982-88D9-8812C89B6153}" type="pres">
      <dgm:prSet presAssocID="{CBDAE0D4-9C50-4713-B219-5752FC69E7EB}" presName="ThreeConn_1-2" presStyleLbl="fgAccFollowNode1" presStyleIdx="0" presStyleCnt="2">
        <dgm:presLayoutVars>
          <dgm:bulletEnabled val="1"/>
        </dgm:presLayoutVars>
      </dgm:prSet>
      <dgm:spPr/>
    </dgm:pt>
    <dgm:pt modelId="{E43E5540-5F0C-4ECD-8B53-44DB3EC40538}" type="pres">
      <dgm:prSet presAssocID="{CBDAE0D4-9C50-4713-B219-5752FC69E7EB}" presName="ThreeConn_2-3" presStyleLbl="fgAccFollowNode1" presStyleIdx="1" presStyleCnt="2">
        <dgm:presLayoutVars>
          <dgm:bulletEnabled val="1"/>
        </dgm:presLayoutVars>
      </dgm:prSet>
      <dgm:spPr/>
    </dgm:pt>
    <dgm:pt modelId="{6D100ED5-00EC-4546-9EFE-5ECE68AA537A}" type="pres">
      <dgm:prSet presAssocID="{CBDAE0D4-9C50-4713-B219-5752FC69E7EB}" presName="ThreeNodes_1_text" presStyleLbl="node1" presStyleIdx="2" presStyleCnt="3">
        <dgm:presLayoutVars>
          <dgm:bulletEnabled val="1"/>
        </dgm:presLayoutVars>
      </dgm:prSet>
      <dgm:spPr/>
    </dgm:pt>
    <dgm:pt modelId="{3406876A-D09E-429B-992D-52EE3F9C867E}" type="pres">
      <dgm:prSet presAssocID="{CBDAE0D4-9C50-4713-B219-5752FC69E7EB}" presName="ThreeNodes_2_text" presStyleLbl="node1" presStyleIdx="2" presStyleCnt="3">
        <dgm:presLayoutVars>
          <dgm:bulletEnabled val="1"/>
        </dgm:presLayoutVars>
      </dgm:prSet>
      <dgm:spPr/>
    </dgm:pt>
    <dgm:pt modelId="{2BE5C423-040B-403B-8EEA-65FAA7C10120}" type="pres">
      <dgm:prSet presAssocID="{CBDAE0D4-9C50-4713-B219-5752FC69E7E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8590920-0369-4EAA-9366-67BFD4AB0374}" type="presOf" srcId="{7371EB4E-35EF-4A24-8B1F-D063D2872551}" destId="{2BE5C423-040B-403B-8EEA-65FAA7C10120}" srcOrd="1" destOrd="0" presId="urn:microsoft.com/office/officeart/2005/8/layout/vProcess5"/>
    <dgm:cxn modelId="{0C39B621-C687-4F7E-A93D-16D4A9521D5F}" type="presOf" srcId="{CBDAE0D4-9C50-4713-B219-5752FC69E7EB}" destId="{8176B5BF-7C49-4491-94CE-2F8DD4EDA0E1}" srcOrd="0" destOrd="0" presId="urn:microsoft.com/office/officeart/2005/8/layout/vProcess5"/>
    <dgm:cxn modelId="{69FDBE24-8BCC-4D47-9BA1-88B6F1CF309F}" srcId="{CBDAE0D4-9C50-4713-B219-5752FC69E7EB}" destId="{9282183F-DB4C-48A8-9F02-0F74C213B4B9}" srcOrd="0" destOrd="0" parTransId="{CCD4C28F-111A-44B0-BD66-A24A0BA7E3A7}" sibTransId="{5064F275-02D9-477A-B770-5B8DAF6B4938}"/>
    <dgm:cxn modelId="{E6966931-7389-4CD8-ABDA-82506D35BD59}" type="presOf" srcId="{6B42D742-7C90-4B07-A1D9-B90A966222F1}" destId="{3406876A-D09E-429B-992D-52EE3F9C867E}" srcOrd="1" destOrd="0" presId="urn:microsoft.com/office/officeart/2005/8/layout/vProcess5"/>
    <dgm:cxn modelId="{CC64DD3B-F022-4134-986A-837FF987451A}" type="presOf" srcId="{14916150-B31D-46A5-8338-6B0C15E7DA21}" destId="{E43E5540-5F0C-4ECD-8B53-44DB3EC40538}" srcOrd="0" destOrd="0" presId="urn:microsoft.com/office/officeart/2005/8/layout/vProcess5"/>
    <dgm:cxn modelId="{49160C69-8DA4-4274-B5D5-BC27FC8E0945}" type="presOf" srcId="{9282183F-DB4C-48A8-9F02-0F74C213B4B9}" destId="{6D100ED5-00EC-4546-9EFE-5ECE68AA537A}" srcOrd="1" destOrd="0" presId="urn:microsoft.com/office/officeart/2005/8/layout/vProcess5"/>
    <dgm:cxn modelId="{044D3D4D-4394-44BC-81E4-511C55CBE8C7}" type="presOf" srcId="{7371EB4E-35EF-4A24-8B1F-D063D2872551}" destId="{62489754-892C-4931-BF57-8404B3C29BEB}" srcOrd="0" destOrd="0" presId="urn:microsoft.com/office/officeart/2005/8/layout/vProcess5"/>
    <dgm:cxn modelId="{6DFF8C79-BA4C-4B9B-A0FA-BA95D9A3E64A}" type="presOf" srcId="{9282183F-DB4C-48A8-9F02-0F74C213B4B9}" destId="{EE9AD0F9-126D-4419-B4B5-B76965B71DEF}" srcOrd="0" destOrd="0" presId="urn:microsoft.com/office/officeart/2005/8/layout/vProcess5"/>
    <dgm:cxn modelId="{3CC13E80-8DC5-4207-BC10-50166A6208B6}" type="presOf" srcId="{5064F275-02D9-477A-B770-5B8DAF6B4938}" destId="{4AF306AE-C8AC-4982-88D9-8812C89B6153}" srcOrd="0" destOrd="0" presId="urn:microsoft.com/office/officeart/2005/8/layout/vProcess5"/>
    <dgm:cxn modelId="{054FC786-968A-4AFB-ABB1-06040A41CCBF}" srcId="{CBDAE0D4-9C50-4713-B219-5752FC69E7EB}" destId="{7371EB4E-35EF-4A24-8B1F-D063D2872551}" srcOrd="2" destOrd="0" parTransId="{D69D54AD-242A-48BD-B5FE-F8B528BF4221}" sibTransId="{B55F9234-A1EE-4C99-A877-2E7D37A34662}"/>
    <dgm:cxn modelId="{2B7B88AB-42A1-4EC7-8DC9-E4038791437D}" type="presOf" srcId="{6B42D742-7C90-4B07-A1D9-B90A966222F1}" destId="{889E1BFE-F4E6-431D-ACEC-983D2AE7E6A5}" srcOrd="0" destOrd="0" presId="urn:microsoft.com/office/officeart/2005/8/layout/vProcess5"/>
    <dgm:cxn modelId="{B1170CC5-5FB9-441F-9465-11DA0FB5D0D3}" srcId="{CBDAE0D4-9C50-4713-B219-5752FC69E7EB}" destId="{6B42D742-7C90-4B07-A1D9-B90A966222F1}" srcOrd="1" destOrd="0" parTransId="{5B5FBE64-4855-4EC7-8D7E-7E34B207752F}" sibTransId="{14916150-B31D-46A5-8338-6B0C15E7DA21}"/>
    <dgm:cxn modelId="{C906021E-E7F6-41AF-B7D1-F06EDEF4291F}" type="presParOf" srcId="{8176B5BF-7C49-4491-94CE-2F8DD4EDA0E1}" destId="{0672DDAC-634F-4005-BFB6-2AF22DA9D4B8}" srcOrd="0" destOrd="0" presId="urn:microsoft.com/office/officeart/2005/8/layout/vProcess5"/>
    <dgm:cxn modelId="{71DD36BF-788A-4623-B36D-A6CFCE22E6B8}" type="presParOf" srcId="{8176B5BF-7C49-4491-94CE-2F8DD4EDA0E1}" destId="{EE9AD0F9-126D-4419-B4B5-B76965B71DEF}" srcOrd="1" destOrd="0" presId="urn:microsoft.com/office/officeart/2005/8/layout/vProcess5"/>
    <dgm:cxn modelId="{D90E4618-9A8C-449D-BA33-FA6BB699274B}" type="presParOf" srcId="{8176B5BF-7C49-4491-94CE-2F8DD4EDA0E1}" destId="{889E1BFE-F4E6-431D-ACEC-983D2AE7E6A5}" srcOrd="2" destOrd="0" presId="urn:microsoft.com/office/officeart/2005/8/layout/vProcess5"/>
    <dgm:cxn modelId="{543CE3A7-B6E4-4E83-881F-9580E2E66464}" type="presParOf" srcId="{8176B5BF-7C49-4491-94CE-2F8DD4EDA0E1}" destId="{62489754-892C-4931-BF57-8404B3C29BEB}" srcOrd="3" destOrd="0" presId="urn:microsoft.com/office/officeart/2005/8/layout/vProcess5"/>
    <dgm:cxn modelId="{70A7DC50-1642-4DC5-BE35-BC9F78647798}" type="presParOf" srcId="{8176B5BF-7C49-4491-94CE-2F8DD4EDA0E1}" destId="{4AF306AE-C8AC-4982-88D9-8812C89B6153}" srcOrd="4" destOrd="0" presId="urn:microsoft.com/office/officeart/2005/8/layout/vProcess5"/>
    <dgm:cxn modelId="{47124B3F-0601-403A-81A5-42D43F2A985D}" type="presParOf" srcId="{8176B5BF-7C49-4491-94CE-2F8DD4EDA0E1}" destId="{E43E5540-5F0C-4ECD-8B53-44DB3EC40538}" srcOrd="5" destOrd="0" presId="urn:microsoft.com/office/officeart/2005/8/layout/vProcess5"/>
    <dgm:cxn modelId="{D741CC09-7D1C-4968-8191-57CDC59A229C}" type="presParOf" srcId="{8176B5BF-7C49-4491-94CE-2F8DD4EDA0E1}" destId="{6D100ED5-00EC-4546-9EFE-5ECE68AA537A}" srcOrd="6" destOrd="0" presId="urn:microsoft.com/office/officeart/2005/8/layout/vProcess5"/>
    <dgm:cxn modelId="{8287B541-A067-4E18-93CC-DC4A365FA2C0}" type="presParOf" srcId="{8176B5BF-7C49-4491-94CE-2F8DD4EDA0E1}" destId="{3406876A-D09E-429B-992D-52EE3F9C867E}" srcOrd="7" destOrd="0" presId="urn:microsoft.com/office/officeart/2005/8/layout/vProcess5"/>
    <dgm:cxn modelId="{DAC70C86-19ED-4F85-ACC7-DF20EF36FC70}" type="presParOf" srcId="{8176B5BF-7C49-4491-94CE-2F8DD4EDA0E1}" destId="{2BE5C423-040B-403B-8EEA-65FAA7C101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3CE31-68AB-4F6F-8841-620F6F5570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C7DC9-3B66-4A78-A44D-586D01947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Offers a simple and intuitive design</a:t>
          </a:r>
        </a:p>
      </dgm:t>
    </dgm:pt>
    <dgm:pt modelId="{6C3651C6-8F5C-4008-88EB-D0B93E996563}" type="parTrans" cxnId="{306BDBCC-FB9C-4B1B-99CA-6B0BB9B325BF}">
      <dgm:prSet/>
      <dgm:spPr/>
      <dgm:t>
        <a:bodyPr/>
        <a:lstStyle/>
        <a:p>
          <a:endParaRPr lang="en-US"/>
        </a:p>
      </dgm:t>
    </dgm:pt>
    <dgm:pt modelId="{AA8DBDB2-6C38-46DB-B44D-68AAF12991FA}" type="sibTrans" cxnId="{306BDBCC-FB9C-4B1B-99CA-6B0BB9B325BF}">
      <dgm:prSet/>
      <dgm:spPr/>
      <dgm:t>
        <a:bodyPr/>
        <a:lstStyle/>
        <a:p>
          <a:endParaRPr lang="en-US"/>
        </a:p>
      </dgm:t>
    </dgm:pt>
    <dgm:pt modelId="{D79414D3-DDAF-4455-80FC-B183DC76F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navigate and access desired information</a:t>
          </a:r>
        </a:p>
      </dgm:t>
    </dgm:pt>
    <dgm:pt modelId="{76F22E17-7341-4828-9FD0-CBF197458E9F}" type="parTrans" cxnId="{7C70092D-EE43-4FE1-9835-6519CBB4604B}">
      <dgm:prSet/>
      <dgm:spPr/>
      <dgm:t>
        <a:bodyPr/>
        <a:lstStyle/>
        <a:p>
          <a:endParaRPr lang="en-US"/>
        </a:p>
      </dgm:t>
    </dgm:pt>
    <dgm:pt modelId="{469D829E-7FE5-49D2-94AF-282312FF5541}" type="sibTrans" cxnId="{7C70092D-EE43-4FE1-9835-6519CBB4604B}">
      <dgm:prSet/>
      <dgm:spPr/>
      <dgm:t>
        <a:bodyPr/>
        <a:lstStyle/>
        <a:p>
          <a:endParaRPr lang="en-US"/>
        </a:p>
      </dgm:t>
    </dgm:pt>
    <dgm:pt modelId="{ABAC9122-DD0D-4EF9-ACE4-BBE1AF9F5C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 and reliable data</a:t>
          </a:r>
        </a:p>
      </dgm:t>
    </dgm:pt>
    <dgm:pt modelId="{588C3A08-42D4-4FDD-8AFB-75DD0338A38E}" type="parTrans" cxnId="{4E74D935-5506-4B4E-A62C-F7412EA8FC88}">
      <dgm:prSet/>
      <dgm:spPr/>
      <dgm:t>
        <a:bodyPr/>
        <a:lstStyle/>
        <a:p>
          <a:endParaRPr lang="en-US"/>
        </a:p>
      </dgm:t>
    </dgm:pt>
    <dgm:pt modelId="{72666E56-D022-4D12-BDA6-56AD07E37173}" type="sibTrans" cxnId="{4E74D935-5506-4B4E-A62C-F7412EA8FC88}">
      <dgm:prSet/>
      <dgm:spPr/>
      <dgm:t>
        <a:bodyPr/>
        <a:lstStyle/>
        <a:p>
          <a:endParaRPr lang="en-US"/>
        </a:p>
      </dgm:t>
    </dgm:pt>
    <dgm:pt modelId="{6EC0DB56-E88D-4200-BEB6-C0FAEA33E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 response time and fluidity</a:t>
          </a:r>
        </a:p>
      </dgm:t>
    </dgm:pt>
    <dgm:pt modelId="{8AB68277-4D14-4973-83FE-7FFAADEAB3D8}" type="parTrans" cxnId="{1C3E1054-F354-4E04-955B-4F791D0F5849}">
      <dgm:prSet/>
      <dgm:spPr/>
      <dgm:t>
        <a:bodyPr/>
        <a:lstStyle/>
        <a:p>
          <a:endParaRPr lang="en-US"/>
        </a:p>
      </dgm:t>
    </dgm:pt>
    <dgm:pt modelId="{C2540E54-8491-4046-B20B-C1475D6D68AA}" type="sibTrans" cxnId="{1C3E1054-F354-4E04-955B-4F791D0F5849}">
      <dgm:prSet/>
      <dgm:spPr/>
      <dgm:t>
        <a:bodyPr/>
        <a:lstStyle/>
        <a:p>
          <a:endParaRPr lang="en-US"/>
        </a:p>
      </dgm:t>
    </dgm:pt>
    <dgm:pt modelId="{B8E76FF6-5902-4886-A50C-512637270F61}" type="pres">
      <dgm:prSet presAssocID="{58B3CE31-68AB-4F6F-8841-620F6F55703C}" presName="root" presStyleCnt="0">
        <dgm:presLayoutVars>
          <dgm:dir/>
          <dgm:resizeHandles val="exact"/>
        </dgm:presLayoutVars>
      </dgm:prSet>
      <dgm:spPr/>
    </dgm:pt>
    <dgm:pt modelId="{6C559F22-545C-46DF-9805-EDEA7FB0C4BC}" type="pres">
      <dgm:prSet presAssocID="{298C7DC9-3B66-4A78-A44D-586D0194707C}" presName="compNode" presStyleCnt="0"/>
      <dgm:spPr/>
    </dgm:pt>
    <dgm:pt modelId="{80B754D2-8133-4E75-ACC9-042752AD6309}" type="pres">
      <dgm:prSet presAssocID="{298C7DC9-3B66-4A78-A44D-586D019470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D984CE-A5A3-41E0-AA33-DCCDA0A8BCBA}" type="pres">
      <dgm:prSet presAssocID="{298C7DC9-3B66-4A78-A44D-586D0194707C}" presName="spaceRect" presStyleCnt="0"/>
      <dgm:spPr/>
    </dgm:pt>
    <dgm:pt modelId="{09DD58B6-3013-47D0-9949-F278F4F8FF4F}" type="pres">
      <dgm:prSet presAssocID="{298C7DC9-3B66-4A78-A44D-586D0194707C}" presName="textRect" presStyleLbl="revTx" presStyleIdx="0" presStyleCnt="4">
        <dgm:presLayoutVars>
          <dgm:chMax val="1"/>
          <dgm:chPref val="1"/>
        </dgm:presLayoutVars>
      </dgm:prSet>
      <dgm:spPr/>
    </dgm:pt>
    <dgm:pt modelId="{1C9B910A-9338-4576-B842-65C54437995D}" type="pres">
      <dgm:prSet presAssocID="{AA8DBDB2-6C38-46DB-B44D-68AAF12991FA}" presName="sibTrans" presStyleCnt="0"/>
      <dgm:spPr/>
    </dgm:pt>
    <dgm:pt modelId="{0B5FA5E0-71A9-4F25-89DB-42C989F5ADC1}" type="pres">
      <dgm:prSet presAssocID="{D79414D3-DDAF-4455-80FC-B183DC76F40A}" presName="compNode" presStyleCnt="0"/>
      <dgm:spPr/>
    </dgm:pt>
    <dgm:pt modelId="{F3A4816C-0538-47AB-9F5C-F2CA9AD0C964}" type="pres">
      <dgm:prSet presAssocID="{D79414D3-DDAF-4455-80FC-B183DC76F4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434DAA6-4F40-4DC5-885B-70C02B76ACB0}" type="pres">
      <dgm:prSet presAssocID="{D79414D3-DDAF-4455-80FC-B183DC76F40A}" presName="spaceRect" presStyleCnt="0"/>
      <dgm:spPr/>
    </dgm:pt>
    <dgm:pt modelId="{5AC354F5-D475-4082-94F9-B18A70298710}" type="pres">
      <dgm:prSet presAssocID="{D79414D3-DDAF-4455-80FC-B183DC76F40A}" presName="textRect" presStyleLbl="revTx" presStyleIdx="1" presStyleCnt="4">
        <dgm:presLayoutVars>
          <dgm:chMax val="1"/>
          <dgm:chPref val="1"/>
        </dgm:presLayoutVars>
      </dgm:prSet>
      <dgm:spPr/>
    </dgm:pt>
    <dgm:pt modelId="{424A159D-3FC5-433A-BA92-72D6A745A6EA}" type="pres">
      <dgm:prSet presAssocID="{469D829E-7FE5-49D2-94AF-282312FF5541}" presName="sibTrans" presStyleCnt="0"/>
      <dgm:spPr/>
    </dgm:pt>
    <dgm:pt modelId="{7D9EC841-CB2A-4643-BBA5-FB31FC222C50}" type="pres">
      <dgm:prSet presAssocID="{ABAC9122-DD0D-4EF9-ACE4-BBE1AF9F5C60}" presName="compNode" presStyleCnt="0"/>
      <dgm:spPr/>
    </dgm:pt>
    <dgm:pt modelId="{3BBA6230-E2CF-4B74-B4DF-3F2919745E8B}" type="pres">
      <dgm:prSet presAssocID="{ABAC9122-DD0D-4EF9-ACE4-BBE1AF9F5C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65A3E49-ADF6-4656-B340-947C1DB0002E}" type="pres">
      <dgm:prSet presAssocID="{ABAC9122-DD0D-4EF9-ACE4-BBE1AF9F5C60}" presName="spaceRect" presStyleCnt="0"/>
      <dgm:spPr/>
    </dgm:pt>
    <dgm:pt modelId="{69E64330-C818-40AF-A0EA-F6BAAB71005C}" type="pres">
      <dgm:prSet presAssocID="{ABAC9122-DD0D-4EF9-ACE4-BBE1AF9F5C60}" presName="textRect" presStyleLbl="revTx" presStyleIdx="2" presStyleCnt="4">
        <dgm:presLayoutVars>
          <dgm:chMax val="1"/>
          <dgm:chPref val="1"/>
        </dgm:presLayoutVars>
      </dgm:prSet>
      <dgm:spPr/>
    </dgm:pt>
    <dgm:pt modelId="{1F685636-449D-42BA-A125-5BA37F83D5A8}" type="pres">
      <dgm:prSet presAssocID="{72666E56-D022-4D12-BDA6-56AD07E37173}" presName="sibTrans" presStyleCnt="0"/>
      <dgm:spPr/>
    </dgm:pt>
    <dgm:pt modelId="{E476C111-66C4-46BE-854A-C4860CAA3D94}" type="pres">
      <dgm:prSet presAssocID="{6EC0DB56-E88D-4200-BEB6-C0FAEA33E3B7}" presName="compNode" presStyleCnt="0"/>
      <dgm:spPr/>
    </dgm:pt>
    <dgm:pt modelId="{F820C8EA-DC7A-4C79-9A89-3A27DB4C0400}" type="pres">
      <dgm:prSet presAssocID="{6EC0DB56-E88D-4200-BEB6-C0FAEA33E3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7C0170-ECD2-4037-8C97-A01ABBC0DBAC}" type="pres">
      <dgm:prSet presAssocID="{6EC0DB56-E88D-4200-BEB6-C0FAEA33E3B7}" presName="spaceRect" presStyleCnt="0"/>
      <dgm:spPr/>
    </dgm:pt>
    <dgm:pt modelId="{B7B4D446-2423-4A89-9963-2B327C01AAB7}" type="pres">
      <dgm:prSet presAssocID="{6EC0DB56-E88D-4200-BEB6-C0FAEA33E3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89B224-2647-4BD2-B72B-304959437096}" type="presOf" srcId="{298C7DC9-3B66-4A78-A44D-586D0194707C}" destId="{09DD58B6-3013-47D0-9949-F278F4F8FF4F}" srcOrd="0" destOrd="0" presId="urn:microsoft.com/office/officeart/2018/2/layout/IconLabelList"/>
    <dgm:cxn modelId="{7C70092D-EE43-4FE1-9835-6519CBB4604B}" srcId="{58B3CE31-68AB-4F6F-8841-620F6F55703C}" destId="{D79414D3-DDAF-4455-80FC-B183DC76F40A}" srcOrd="1" destOrd="0" parTransId="{76F22E17-7341-4828-9FD0-CBF197458E9F}" sibTransId="{469D829E-7FE5-49D2-94AF-282312FF5541}"/>
    <dgm:cxn modelId="{1FF89E2E-AFED-444B-AB34-94B8C3A5FFDE}" type="presOf" srcId="{58B3CE31-68AB-4F6F-8841-620F6F55703C}" destId="{B8E76FF6-5902-4886-A50C-512637270F61}" srcOrd="0" destOrd="0" presId="urn:microsoft.com/office/officeart/2018/2/layout/IconLabelList"/>
    <dgm:cxn modelId="{4E74D935-5506-4B4E-A62C-F7412EA8FC88}" srcId="{58B3CE31-68AB-4F6F-8841-620F6F55703C}" destId="{ABAC9122-DD0D-4EF9-ACE4-BBE1AF9F5C60}" srcOrd="2" destOrd="0" parTransId="{588C3A08-42D4-4FDD-8AFB-75DD0338A38E}" sibTransId="{72666E56-D022-4D12-BDA6-56AD07E37173}"/>
    <dgm:cxn modelId="{1626BE4A-2AE5-4266-B511-3157C74C19B0}" type="presOf" srcId="{6EC0DB56-E88D-4200-BEB6-C0FAEA33E3B7}" destId="{B7B4D446-2423-4A89-9963-2B327C01AAB7}" srcOrd="0" destOrd="0" presId="urn:microsoft.com/office/officeart/2018/2/layout/IconLabelList"/>
    <dgm:cxn modelId="{1C3E1054-F354-4E04-955B-4F791D0F5849}" srcId="{58B3CE31-68AB-4F6F-8841-620F6F55703C}" destId="{6EC0DB56-E88D-4200-BEB6-C0FAEA33E3B7}" srcOrd="3" destOrd="0" parTransId="{8AB68277-4D14-4973-83FE-7FFAADEAB3D8}" sibTransId="{C2540E54-8491-4046-B20B-C1475D6D68AA}"/>
    <dgm:cxn modelId="{2D65945A-9A33-4F38-80D1-3F0E97E337B4}" type="presOf" srcId="{ABAC9122-DD0D-4EF9-ACE4-BBE1AF9F5C60}" destId="{69E64330-C818-40AF-A0EA-F6BAAB71005C}" srcOrd="0" destOrd="0" presId="urn:microsoft.com/office/officeart/2018/2/layout/IconLabelList"/>
    <dgm:cxn modelId="{306BDBCC-FB9C-4B1B-99CA-6B0BB9B325BF}" srcId="{58B3CE31-68AB-4F6F-8841-620F6F55703C}" destId="{298C7DC9-3B66-4A78-A44D-586D0194707C}" srcOrd="0" destOrd="0" parTransId="{6C3651C6-8F5C-4008-88EB-D0B93E996563}" sibTransId="{AA8DBDB2-6C38-46DB-B44D-68AAF12991FA}"/>
    <dgm:cxn modelId="{869D03D5-49C2-45B4-A3EE-B16F81B09FC9}" type="presOf" srcId="{D79414D3-DDAF-4455-80FC-B183DC76F40A}" destId="{5AC354F5-D475-4082-94F9-B18A70298710}" srcOrd="0" destOrd="0" presId="urn:microsoft.com/office/officeart/2018/2/layout/IconLabelList"/>
    <dgm:cxn modelId="{157F8F46-B90D-45BC-8650-8F3E9436EFC5}" type="presParOf" srcId="{B8E76FF6-5902-4886-A50C-512637270F61}" destId="{6C559F22-545C-46DF-9805-EDEA7FB0C4BC}" srcOrd="0" destOrd="0" presId="urn:microsoft.com/office/officeart/2018/2/layout/IconLabelList"/>
    <dgm:cxn modelId="{5813E554-2BB8-4B6D-AD48-F619D731894C}" type="presParOf" srcId="{6C559F22-545C-46DF-9805-EDEA7FB0C4BC}" destId="{80B754D2-8133-4E75-ACC9-042752AD6309}" srcOrd="0" destOrd="0" presId="urn:microsoft.com/office/officeart/2018/2/layout/IconLabelList"/>
    <dgm:cxn modelId="{DA7F3E11-26D5-4B65-A834-2024C6A125C7}" type="presParOf" srcId="{6C559F22-545C-46DF-9805-EDEA7FB0C4BC}" destId="{A5D984CE-A5A3-41E0-AA33-DCCDA0A8BCBA}" srcOrd="1" destOrd="0" presId="urn:microsoft.com/office/officeart/2018/2/layout/IconLabelList"/>
    <dgm:cxn modelId="{4DE82DCD-54A5-40F4-B109-48B7AA682420}" type="presParOf" srcId="{6C559F22-545C-46DF-9805-EDEA7FB0C4BC}" destId="{09DD58B6-3013-47D0-9949-F278F4F8FF4F}" srcOrd="2" destOrd="0" presId="urn:microsoft.com/office/officeart/2018/2/layout/IconLabelList"/>
    <dgm:cxn modelId="{B5EB3C39-79EF-422E-8B2D-42F6E03432FC}" type="presParOf" srcId="{B8E76FF6-5902-4886-A50C-512637270F61}" destId="{1C9B910A-9338-4576-B842-65C54437995D}" srcOrd="1" destOrd="0" presId="urn:microsoft.com/office/officeart/2018/2/layout/IconLabelList"/>
    <dgm:cxn modelId="{5F2256E2-F835-46E8-8B59-EAC2872BDE89}" type="presParOf" srcId="{B8E76FF6-5902-4886-A50C-512637270F61}" destId="{0B5FA5E0-71A9-4F25-89DB-42C989F5ADC1}" srcOrd="2" destOrd="0" presId="urn:microsoft.com/office/officeart/2018/2/layout/IconLabelList"/>
    <dgm:cxn modelId="{B5B29791-7EAC-4BD7-BB12-43963E9A632B}" type="presParOf" srcId="{0B5FA5E0-71A9-4F25-89DB-42C989F5ADC1}" destId="{F3A4816C-0538-47AB-9F5C-F2CA9AD0C964}" srcOrd="0" destOrd="0" presId="urn:microsoft.com/office/officeart/2018/2/layout/IconLabelList"/>
    <dgm:cxn modelId="{DCC12308-05AD-45BE-8404-88FAFC11F1E4}" type="presParOf" srcId="{0B5FA5E0-71A9-4F25-89DB-42C989F5ADC1}" destId="{8434DAA6-4F40-4DC5-885B-70C02B76ACB0}" srcOrd="1" destOrd="0" presId="urn:microsoft.com/office/officeart/2018/2/layout/IconLabelList"/>
    <dgm:cxn modelId="{951FB0C7-9B54-44CB-BE38-34E4692BBE3A}" type="presParOf" srcId="{0B5FA5E0-71A9-4F25-89DB-42C989F5ADC1}" destId="{5AC354F5-D475-4082-94F9-B18A70298710}" srcOrd="2" destOrd="0" presId="urn:microsoft.com/office/officeart/2018/2/layout/IconLabelList"/>
    <dgm:cxn modelId="{2964EEAF-371E-4733-9FD8-5A3DF4B65914}" type="presParOf" srcId="{B8E76FF6-5902-4886-A50C-512637270F61}" destId="{424A159D-3FC5-433A-BA92-72D6A745A6EA}" srcOrd="3" destOrd="0" presId="urn:microsoft.com/office/officeart/2018/2/layout/IconLabelList"/>
    <dgm:cxn modelId="{3E04E7B7-C366-4FE6-97BC-B66E49F62F98}" type="presParOf" srcId="{B8E76FF6-5902-4886-A50C-512637270F61}" destId="{7D9EC841-CB2A-4643-BBA5-FB31FC222C50}" srcOrd="4" destOrd="0" presId="urn:microsoft.com/office/officeart/2018/2/layout/IconLabelList"/>
    <dgm:cxn modelId="{FAA1611C-D26C-4005-A3BA-60D8A22ED998}" type="presParOf" srcId="{7D9EC841-CB2A-4643-BBA5-FB31FC222C50}" destId="{3BBA6230-E2CF-4B74-B4DF-3F2919745E8B}" srcOrd="0" destOrd="0" presId="urn:microsoft.com/office/officeart/2018/2/layout/IconLabelList"/>
    <dgm:cxn modelId="{A63B9A4E-1E77-4BE6-9219-4F2EA64DC096}" type="presParOf" srcId="{7D9EC841-CB2A-4643-BBA5-FB31FC222C50}" destId="{A65A3E49-ADF6-4656-B340-947C1DB0002E}" srcOrd="1" destOrd="0" presId="urn:microsoft.com/office/officeart/2018/2/layout/IconLabelList"/>
    <dgm:cxn modelId="{3DB3324F-C4E4-48C3-A3A9-AA6EBF876B1D}" type="presParOf" srcId="{7D9EC841-CB2A-4643-BBA5-FB31FC222C50}" destId="{69E64330-C818-40AF-A0EA-F6BAAB71005C}" srcOrd="2" destOrd="0" presId="urn:microsoft.com/office/officeart/2018/2/layout/IconLabelList"/>
    <dgm:cxn modelId="{C077FD70-B37B-4D61-853C-9D3308C39347}" type="presParOf" srcId="{B8E76FF6-5902-4886-A50C-512637270F61}" destId="{1F685636-449D-42BA-A125-5BA37F83D5A8}" srcOrd="5" destOrd="0" presId="urn:microsoft.com/office/officeart/2018/2/layout/IconLabelList"/>
    <dgm:cxn modelId="{BCEF4170-00B7-48CC-8B68-22732C902026}" type="presParOf" srcId="{B8E76FF6-5902-4886-A50C-512637270F61}" destId="{E476C111-66C4-46BE-854A-C4860CAA3D94}" srcOrd="6" destOrd="0" presId="urn:microsoft.com/office/officeart/2018/2/layout/IconLabelList"/>
    <dgm:cxn modelId="{D17786F8-F475-45EC-A6E8-C58F6071119B}" type="presParOf" srcId="{E476C111-66C4-46BE-854A-C4860CAA3D94}" destId="{F820C8EA-DC7A-4C79-9A89-3A27DB4C0400}" srcOrd="0" destOrd="0" presId="urn:microsoft.com/office/officeart/2018/2/layout/IconLabelList"/>
    <dgm:cxn modelId="{7BF4EE9E-73DF-4284-8B34-B7C736326495}" type="presParOf" srcId="{E476C111-66C4-46BE-854A-C4860CAA3D94}" destId="{2D7C0170-ECD2-4037-8C97-A01ABBC0DBAC}" srcOrd="1" destOrd="0" presId="urn:microsoft.com/office/officeart/2018/2/layout/IconLabelList"/>
    <dgm:cxn modelId="{D6128DB7-ED7C-40B8-B17C-6ED7CCA76F39}" type="presParOf" srcId="{E476C111-66C4-46BE-854A-C4860CAA3D94}" destId="{B7B4D446-2423-4A89-9963-2B327C01AA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8908E-A438-41C3-945B-F52DA6F5C448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EE61E-E67F-4EB4-BC54-D8E78610A698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Iacobu</a:t>
          </a:r>
          <a:r>
            <a:rPr lang="ro-RO" sz="4800" kern="1200" dirty="0"/>
            <a:t>ț</a:t>
          </a:r>
          <a:r>
            <a:rPr lang="en-US" sz="4800" kern="1200" dirty="0"/>
            <a:t> Florin-Cosmin</a:t>
          </a:r>
        </a:p>
      </dsp:txBody>
      <dsp:txXfrm>
        <a:off x="587823" y="569421"/>
        <a:ext cx="4353708" cy="2703210"/>
      </dsp:txXfrm>
    </dsp:sp>
    <dsp:sp modelId="{064DF5C5-738C-46DF-8CA2-DE2BE23856D9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94E1D-C742-447F-A55D-8C92C7B3CF8C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Calomfirescu Radu-Adrian</a:t>
          </a:r>
        </a:p>
      </dsp:txBody>
      <dsp:txXfrm>
        <a:off x="6114602" y="569421"/>
        <a:ext cx="4353708" cy="2703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D0F9-126D-4419-B4B5-B76965B71DEF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Produced in native Angular</a:t>
          </a:r>
          <a:endParaRPr lang="en-US" sz="2800" kern="1200"/>
        </a:p>
      </dsp:txBody>
      <dsp:txXfrm>
        <a:off x="38025" y="38025"/>
        <a:ext cx="3543188" cy="1222207"/>
      </dsp:txXfrm>
    </dsp:sp>
    <dsp:sp modelId="{889E1BFE-F4E6-431D-ACEC-983D2AE7E6A5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Uses the Tranzy API</a:t>
          </a:r>
          <a:endParaRPr lang="en-US" sz="2800" kern="1200"/>
        </a:p>
      </dsp:txBody>
      <dsp:txXfrm>
        <a:off x="474269" y="1552658"/>
        <a:ext cx="3587947" cy="1222207"/>
      </dsp:txXfrm>
    </dsp:sp>
    <dsp:sp modelId="{62489754-892C-4931-BF57-8404B3C29BEB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Designed for a new era in technology</a:t>
          </a:r>
          <a:endParaRPr lang="en-US" sz="2800" kern="1200"/>
        </a:p>
      </dsp:txBody>
      <dsp:txXfrm>
        <a:off x="910514" y="3067292"/>
        <a:ext cx="3587947" cy="1222207"/>
      </dsp:txXfrm>
    </dsp:sp>
    <dsp:sp modelId="{4AF306AE-C8AC-4982-88D9-8812C89B6153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E43E5540-5F0C-4ECD-8B53-44DB3EC40538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754D2-8133-4E75-ACC9-042752AD6309}">
      <dsp:nvSpPr>
        <dsp:cNvPr id="0" name=""/>
        <dsp:cNvSpPr/>
      </dsp:nvSpPr>
      <dsp:spPr>
        <a:xfrm>
          <a:off x="1156045" y="845742"/>
          <a:ext cx="933111" cy="933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D58B6-3013-47D0-9949-F278F4F8FF4F}">
      <dsp:nvSpPr>
        <dsp:cNvPr id="0" name=""/>
        <dsp:cNvSpPr/>
      </dsp:nvSpPr>
      <dsp:spPr>
        <a:xfrm>
          <a:off x="585811" y="2070768"/>
          <a:ext cx="20735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Offers a simple and intuitive design</a:t>
          </a:r>
        </a:p>
      </dsp:txBody>
      <dsp:txXfrm>
        <a:off x="585811" y="2070768"/>
        <a:ext cx="2073580" cy="720000"/>
      </dsp:txXfrm>
    </dsp:sp>
    <dsp:sp modelId="{F3A4816C-0538-47AB-9F5C-F2CA9AD0C964}">
      <dsp:nvSpPr>
        <dsp:cNvPr id="0" name=""/>
        <dsp:cNvSpPr/>
      </dsp:nvSpPr>
      <dsp:spPr>
        <a:xfrm>
          <a:off x="3592502" y="845742"/>
          <a:ext cx="933111" cy="933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354F5-D475-4082-94F9-B18A70298710}">
      <dsp:nvSpPr>
        <dsp:cNvPr id="0" name=""/>
        <dsp:cNvSpPr/>
      </dsp:nvSpPr>
      <dsp:spPr>
        <a:xfrm>
          <a:off x="3022268" y="2070768"/>
          <a:ext cx="20735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Easy to navigate and access desired information</a:t>
          </a:r>
        </a:p>
      </dsp:txBody>
      <dsp:txXfrm>
        <a:off x="3022268" y="2070768"/>
        <a:ext cx="2073580" cy="720000"/>
      </dsp:txXfrm>
    </dsp:sp>
    <dsp:sp modelId="{3BBA6230-E2CF-4B74-B4DF-3F2919745E8B}">
      <dsp:nvSpPr>
        <dsp:cNvPr id="0" name=""/>
        <dsp:cNvSpPr/>
      </dsp:nvSpPr>
      <dsp:spPr>
        <a:xfrm>
          <a:off x="6028959" y="845742"/>
          <a:ext cx="933111" cy="933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4330-C818-40AF-A0EA-F6BAAB71005C}">
      <dsp:nvSpPr>
        <dsp:cNvPr id="0" name=""/>
        <dsp:cNvSpPr/>
      </dsp:nvSpPr>
      <dsp:spPr>
        <a:xfrm>
          <a:off x="5458725" y="2070768"/>
          <a:ext cx="20735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Accurate and reliable data</a:t>
          </a:r>
        </a:p>
      </dsp:txBody>
      <dsp:txXfrm>
        <a:off x="5458725" y="2070768"/>
        <a:ext cx="2073580" cy="720000"/>
      </dsp:txXfrm>
    </dsp:sp>
    <dsp:sp modelId="{F820C8EA-DC7A-4C79-9A89-3A27DB4C0400}">
      <dsp:nvSpPr>
        <dsp:cNvPr id="0" name=""/>
        <dsp:cNvSpPr/>
      </dsp:nvSpPr>
      <dsp:spPr>
        <a:xfrm>
          <a:off x="8465416" y="845742"/>
          <a:ext cx="933111" cy="933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4D446-2423-4A89-9963-2B327C01AAB7}">
      <dsp:nvSpPr>
        <dsp:cNvPr id="0" name=""/>
        <dsp:cNvSpPr/>
      </dsp:nvSpPr>
      <dsp:spPr>
        <a:xfrm>
          <a:off x="7895182" y="2070768"/>
          <a:ext cx="20735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Quick response time and fluidity</a:t>
          </a:r>
        </a:p>
      </dsp:txBody>
      <dsp:txXfrm>
        <a:off x="7895182" y="2070768"/>
        <a:ext cx="20735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69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1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4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1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6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4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4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4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2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9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1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6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D7281E-A021-46CF-8384-A9FC2638CE4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EB0E39B-F042-45C9-B540-98BE25AD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5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tpcj.ro/index.php/ro/" TargetMode="External"/><Relationship Id="rId2" Type="http://schemas.openxmlformats.org/officeDocument/2006/relationships/hyperlink" Target="https://ctpcj.ro/index.php/ro/despre-noi/stiri/tranzy-aplicatia-care-eficientizeaza-mobilitatea-urbana/13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github.com/FlashWebIT/cfr-iris-scraper/tree/mas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4CCE-55AC-8947-DE86-C747C57DA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CTPentru Toti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325B-0651-528A-8943-F76A3A467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/>
              <a:t>Semester Project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C7801-C43B-37D7-D5F7-383F68E4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Team members: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A3212-8958-5B29-641F-31F3D12BA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28800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1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75434-B840-595D-6291-2A2AA7B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o-RO" sz="2800" dirty="0" err="1">
                <a:solidFill>
                  <a:schemeClr val="tx1"/>
                </a:solidFill>
              </a:rPr>
              <a:t>Why</a:t>
            </a:r>
            <a:r>
              <a:rPr lang="ro-RO" sz="2800" dirty="0">
                <a:solidFill>
                  <a:schemeClr val="tx1"/>
                </a:solidFill>
              </a:rPr>
              <a:t> </a:t>
            </a:r>
            <a:r>
              <a:rPr lang="ro-RO" sz="2800" dirty="0" err="1">
                <a:solidFill>
                  <a:schemeClr val="tx1"/>
                </a:solidFill>
              </a:rPr>
              <a:t>CTPentru</a:t>
            </a:r>
            <a:r>
              <a:rPr lang="ro-RO" sz="2800" dirty="0">
                <a:solidFill>
                  <a:schemeClr val="tx1"/>
                </a:solidFill>
              </a:rPr>
              <a:t> </a:t>
            </a:r>
            <a:r>
              <a:rPr lang="ro-RO" sz="2800" dirty="0" err="1">
                <a:solidFill>
                  <a:schemeClr val="tx1"/>
                </a:solidFill>
              </a:rPr>
              <a:t>Toti</a:t>
            </a:r>
            <a:r>
              <a:rPr lang="ro-RO" sz="2800" dirty="0">
                <a:solidFill>
                  <a:schemeClr val="tx1"/>
                </a:solidFill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6211-1538-DECC-7B5D-2AA91C3F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Minimization of time loss</a:t>
            </a:r>
          </a:p>
          <a:p>
            <a:r>
              <a:rPr lang="en-US" dirty="0"/>
              <a:t>Increased efficiency for citizens and busses</a:t>
            </a:r>
          </a:p>
          <a:p>
            <a:r>
              <a:rPr lang="en-US" dirty="0"/>
              <a:t>Better homogeneity during peak hours</a:t>
            </a:r>
          </a:p>
          <a:p>
            <a:r>
              <a:rPr lang="en-US" dirty="0"/>
              <a:t>Fluidization of traffic</a:t>
            </a:r>
          </a:p>
          <a:p>
            <a:r>
              <a:rPr lang="en-US" dirty="0"/>
              <a:t>Saves</a:t>
            </a:r>
            <a:r>
              <a:rPr lang="ro-RO" dirty="0"/>
              <a:t>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41997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79A27-48D8-C60E-2F6D-CFB898E4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ro-RO" sz="4400"/>
              <a:t>The making of CTPentru Toti</a:t>
            </a:r>
            <a:endParaRPr lang="en-US" sz="44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F80611E-6A4B-6E38-DE71-DDE94E330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875699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098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1B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with a route&#10;&#10;Description automatically generated">
            <a:extLst>
              <a:ext uri="{FF2B5EF4-FFF2-40B4-BE49-F238E27FC236}">
                <a16:creationId xmlns:a16="http://schemas.microsoft.com/office/drawing/2014/main" id="{6E2C116D-019E-B202-0463-2A0E51DB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7" y="786900"/>
            <a:ext cx="9740465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1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2F09-2A9E-B982-9360-ED61B069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F7A90-CB67-D544-C9AA-2BD8D9EAFB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80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6F8A2-3373-009D-111F-C321194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Bibliography: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56B24C-5A10-CA15-192C-A5278DBE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Tranzy API: </a:t>
            </a:r>
            <a:r>
              <a:rPr lang="en-US" sz="2000" u="sng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https://ctpcj.ro/index.php/ro/despre-noi/stiri/tranzy-aplicatia-care-eficientizeaza-mobilitatea-urbana/1378</a:t>
            </a:r>
            <a:endParaRPr lang="en-US" sz="2000" u="sng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CTP C</a:t>
            </a:r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</a:t>
            </a:r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uj-Napoca: </a:t>
            </a:r>
            <a:r>
              <a:rPr lang="en-US" sz="2000" u="sng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https://ctpcj.ro/index.php/ro/</a:t>
            </a:r>
            <a:endParaRPr lang="en-US" sz="2000" u="sng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CFR Repository: </a:t>
            </a:r>
            <a:r>
              <a:rPr lang="en-US" sz="2000" u="sng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https://github.com/FlashWebIT/cfr-iris-scraper/tree/master</a:t>
            </a:r>
            <a:endParaRPr lang="en-US" sz="20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Angular: </a:t>
            </a:r>
            <a:r>
              <a:rPr lang="en-US" sz="2000" u="sng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https://angular.io/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8172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7B83A-CAF4-77C1-A676-6F53D90B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97750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1" ma:contentTypeDescription="Create a new document." ma:contentTypeScope="" ma:versionID="60a583a97cd8391666a1ef56e2a79ff5">
  <xsd:schema xmlns:xsd="http://www.w3.org/2001/XMLSchema" xmlns:xs="http://www.w3.org/2001/XMLSchema" xmlns:p="http://schemas.microsoft.com/office/2006/metadata/properties" xmlns:ns2="52d05286-142b-49d1-923d-9d3cb6037983" xmlns:ns3="c8f36049-6de0-421b-beb0-a89e727c50b6" targetNamespace="http://schemas.microsoft.com/office/2006/metadata/properties" ma:root="true" ma:fieldsID="173e26cda9bce53c55427fd322754567" ns2:_="" ns3:_="">
    <xsd:import namespace="52d05286-142b-49d1-923d-9d3cb6037983"/>
    <xsd:import namespace="c8f36049-6de0-421b-beb0-a89e727c5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d721ae5-7ff4-48f5-950d-f8bb53b483af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ACB61A-439A-40E0-8653-3FAD217E950F}"/>
</file>

<file path=customXml/itemProps2.xml><?xml version="1.0" encoding="utf-8"?>
<ds:datastoreItem xmlns:ds="http://schemas.openxmlformats.org/officeDocument/2006/customXml" ds:itemID="{C48EB9F8-EF04-4CE8-8910-E12A0E77A2D3}"/>
</file>

<file path=customXml/itemProps3.xml><?xml version="1.0" encoding="utf-8"?>
<ds:datastoreItem xmlns:ds="http://schemas.openxmlformats.org/officeDocument/2006/customXml" ds:itemID="{593799AC-43B1-4E1A-8826-5D510E04D457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148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</vt:lpstr>
      <vt:lpstr>Century Gothic</vt:lpstr>
      <vt:lpstr>Wingdings 2</vt:lpstr>
      <vt:lpstr>Quotable</vt:lpstr>
      <vt:lpstr>CTPentru Toti</vt:lpstr>
      <vt:lpstr>Team members:</vt:lpstr>
      <vt:lpstr>Why CTPentru Toti?</vt:lpstr>
      <vt:lpstr>The making of CTPentru Toti</vt:lpstr>
      <vt:lpstr>PowerPoint Presentation</vt:lpstr>
      <vt:lpstr>Benefits</vt:lpstr>
      <vt:lpstr>Bibliography: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CTPentru Toti</dc:title>
  <dc:creator>Calomfirescu Radu</dc:creator>
  <cp:lastModifiedBy>Calomfirescu Radu</cp:lastModifiedBy>
  <cp:revision>1</cp:revision>
  <dcterms:created xsi:type="dcterms:W3CDTF">2024-01-16T11:29:29Z</dcterms:created>
  <dcterms:modified xsi:type="dcterms:W3CDTF">2024-01-16T11:53:19Z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0x0101004936FDFED8A43448917BC6512A5CF21B</vt:lpwstr>
  </property>
</Properties>
</file>