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78" r:id="rId1"/>
  </p:sldMasterIdLst>
  <p:sldIdLst>
    <p:sldId id="256" r:id="rId2"/>
    <p:sldId id="260" r:id="rId3"/>
    <p:sldId id="263" r:id="rId4"/>
    <p:sldId id="261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20%" autoAdjust="0"/>
    <p:restoredTop sz="94.66%"/>
  </p:normalViewPr>
  <p:slideViewPr>
    <p:cSldViewPr snapToGrid="0">
      <p:cViewPr varScale="1">
        <p:scale>
          <a:sx n="82" d="100"/>
          <a:sy n="82" d="100"/>
        </p:scale>
        <p:origin x="54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%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0.002%" r="47.673%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.819%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01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%"/>
                <a:lumOff val="50%"/>
              </a:schemeClr>
            </a:solidFill>
            <a:miter lim="800%"/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7230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5139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64655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4080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3191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1795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18635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6282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0263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9885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66885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3621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4876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507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93302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%"/>
                <a:lumOff val="50%"/>
              </a:schemeClr>
            </a:solidFill>
            <a:miter lim="800%"/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20" Type="http://purl.oclc.org/ooxml/officeDocument/relationships/image" Target="../media/image4.pn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3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%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.093%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.093%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D0F902-297F-4A80-B3C3-627977DA0A4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AF9449-43C0-44C7-88B4-710D16F5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%"/>
        </a:spcBef>
        <a:buNone/>
        <a:defRPr sz="4400" kern="1200" cap="none">
          <a:ln w="3175" cmpd="sng">
            <a:noFill/>
          </a:ln>
          <a:solidFill>
            <a:schemeClr val="tx1">
              <a:lumMod val="85%"/>
              <a:lumOff val="15%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2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20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8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6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4.xml"/><Relationship Id="rId4" Type="http://purl.oclc.org/ooxml/officeDocument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png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 Floyd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Music Hackathon</a:t>
            </a:r>
          </a:p>
        </p:txBody>
      </p:sp>
    </p:spTree>
    <p:extLst>
      <p:ext uri="{BB962C8B-B14F-4D97-AF65-F5344CB8AC3E}">
        <p14:creationId xmlns:p14="http://schemas.microsoft.com/office/powerpoint/2010/main" val="373203332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Music21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2473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input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7074926" cy="3310128"/>
          </a:xfrm>
        </p:spPr>
        <p:txBody>
          <a:bodyPr/>
          <a:lstStyle/>
          <a:p>
            <a:r>
              <a:rPr lang="en-US" dirty="0"/>
              <a:t>Music 21 corpus</a:t>
            </a:r>
          </a:p>
          <a:p>
            <a:r>
              <a:rPr lang="en-US" dirty="0"/>
              <a:t>Song selected for theme (classical : Bach, Beethoven, Vivaldi, Chopin,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Same instrument tracks merged (</a:t>
            </a:r>
            <a:r>
              <a:rPr lang="en-US" dirty="0" err="1"/>
              <a:t>chordification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1" y="4438718"/>
            <a:ext cx="3784829" cy="1706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84" y="4464925"/>
            <a:ext cx="4567954" cy="1542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5024628"/>
            <a:ext cx="981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0714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hot encoding of chords</a:t>
            </a:r>
          </a:p>
          <a:p>
            <a:r>
              <a:rPr lang="en-US" dirty="0"/>
              <a:t>Discrete durations (capped at 16</a:t>
            </a:r>
            <a:r>
              <a:rPr lang="en-US" baseline="30%" dirty="0"/>
              <a:t>th</a:t>
            </a:r>
            <a:r>
              <a:rPr lang="en-US" dirty="0"/>
              <a:t> )</a:t>
            </a:r>
          </a:p>
          <a:p>
            <a:r>
              <a:rPr lang="en-US" dirty="0"/>
              <a:t>Time offset (measure, group, song)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95402" y="2560320"/>
            <a:ext cx="4718304" cy="3310128"/>
          </a:xfrm>
        </p:spPr>
        <p:txBody>
          <a:bodyPr/>
          <a:lstStyle/>
          <a:p>
            <a:r>
              <a:rPr lang="en-US" dirty="0"/>
              <a:t>Data architecture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7" y="3289539"/>
            <a:ext cx="3445533" cy="2693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32" y="4592443"/>
            <a:ext cx="627428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2236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Binary Cross Entropy loss</a:t>
            </a:r>
          </a:p>
          <a:p>
            <a:r>
              <a:rPr lang="en-US" dirty="0"/>
              <a:t>Entropy of notes (note diversity)</a:t>
            </a:r>
          </a:p>
          <a:p>
            <a:r>
              <a:rPr lang="en-US" dirty="0"/>
              <a:t>Median repetition length</a:t>
            </a:r>
          </a:p>
          <a:p>
            <a:r>
              <a:rPr lang="en-US" dirty="0"/>
              <a:t>Percentage of non-repeated notes</a:t>
            </a:r>
          </a:p>
          <a:p>
            <a:r>
              <a:rPr lang="en-US" dirty="0"/>
              <a:t>Tempo variations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62" y="2455652"/>
            <a:ext cx="4117675" cy="3761117"/>
          </a:xfrm>
        </p:spPr>
      </p:pic>
    </p:spTree>
    <p:extLst>
      <p:ext uri="{BB962C8B-B14F-4D97-AF65-F5344CB8AC3E}">
        <p14:creationId xmlns:p14="http://schemas.microsoft.com/office/powerpoint/2010/main" val="3445840787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10433477" cy="3310128"/>
          </a:xfrm>
        </p:spPr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: converged to trivial repetition</a:t>
            </a:r>
          </a:p>
          <a:p>
            <a:r>
              <a:rPr lang="en-US" dirty="0"/>
              <a:t>Convolutional RNN 1 note prediction : good variance but dissonant chord progression</a:t>
            </a:r>
          </a:p>
          <a:p>
            <a:r>
              <a:rPr lang="en-US" dirty="0"/>
              <a:t>Convolutional RNN 32 note prediction : less dissonant chord progression</a:t>
            </a:r>
          </a:p>
          <a:p>
            <a:r>
              <a:rPr lang="en-US" dirty="0"/>
              <a:t>LSTM based 32 note prediction: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7931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</a:t>
            </a:r>
          </a:p>
          <a:p>
            <a:r>
              <a:rPr lang="en-US" dirty="0"/>
              <a:t>LSTM</a:t>
            </a:r>
          </a:p>
          <a:p>
            <a:r>
              <a:rPr lang="en-US" dirty="0" err="1"/>
              <a:t>TimeDistributed</a:t>
            </a:r>
            <a:r>
              <a:rPr lang="en-US" dirty="0"/>
              <a:t> (Dense)</a:t>
            </a:r>
          </a:p>
          <a:p>
            <a:r>
              <a:rPr lang="en-US" dirty="0"/>
              <a:t>Split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1" y="1047236"/>
            <a:ext cx="5289426" cy="48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3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%">
              <a:schemeClr val="phClr">
                <a:tint val="60%"/>
                <a:lumMod val="110%"/>
              </a:schemeClr>
            </a:gs>
            <a:gs pos="100%">
              <a:schemeClr val="phClr">
                <a:tint val="82%"/>
              </a:schemeClr>
            </a:gs>
          </a:gsLst>
          <a:lin ang="5400000" scaled="0"/>
        </a:gradFill>
        <a:blipFill>
          <a:blip xmlns:r="http://purl.oclc.org/ooxml/officeDocument/relationships" r:embed="rId1">
            <a:duotone>
              <a:schemeClr val="phClr">
                <a:shade val="74%"/>
                <a:satMod val="130%"/>
                <a:lumMod val="90%"/>
              </a:schemeClr>
              <a:schemeClr val="phClr">
                <a:tint val="94%"/>
                <a:satMod val="120%"/>
                <a:lumMod val="104%"/>
              </a:schemeClr>
            </a:duotone>
          </a:blip>
          <a:tile tx="0" ty="0" sx="100%" sy="100%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%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%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88%"/>
                <a:lumMod val="98%"/>
              </a:schemeClr>
            </a:gs>
          </a:gsLst>
          <a:lin ang="5400000" scaled="0"/>
        </a:gradFill>
        <a:blipFill>
          <a:blip xmlns:r="http://purl.oclc.org/ooxml/officeDocument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Organic</Template>
  <TotalTime>665</TotalTime>
  <Words>133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Tensor Floyd</vt:lpstr>
      <vt:lpstr>Technical environment </vt:lpstr>
      <vt:lpstr>Music input selection</vt:lpstr>
      <vt:lpstr>Data preprocessing</vt:lpstr>
      <vt:lpstr>Evaluation metrics</vt:lpstr>
      <vt:lpstr>Model architectures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Floyd</dc:title>
  <dc:creator>madalina ciortan</dc:creator>
  <cp:lastModifiedBy>madalina ciortan</cp:lastModifiedBy>
  <cp:revision>17</cp:revision>
  <dcterms:created xsi:type="dcterms:W3CDTF">2018-03-11T09:59:53Z</dcterms:created>
  <dcterms:modified xsi:type="dcterms:W3CDTF">2018-03-11T21:05:07Z</dcterms:modified>
</cp:coreProperties>
</file>