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8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E0CF-7DFA-40CC-8812-180D62A09AB8}" type="datetimeFigureOut">
              <a:rPr lang="en-IN" smtClean="0"/>
              <a:t>18-08-2019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CD0-DBEF-4525-BCCD-0A081BA30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49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E0CF-7DFA-40CC-8812-180D62A09AB8}" type="datetimeFigureOut">
              <a:rPr lang="en-IN" smtClean="0"/>
              <a:t>18-08-2019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CD0-DBEF-4525-BCCD-0A081BA30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70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E0CF-7DFA-40CC-8812-180D62A09AB8}" type="datetimeFigureOut">
              <a:rPr lang="en-IN" smtClean="0"/>
              <a:t>18-08-2019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CD0-DBEF-4525-BCCD-0A081BA30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84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E0CF-7DFA-40CC-8812-180D62A09AB8}" type="datetimeFigureOut">
              <a:rPr lang="en-IN" smtClean="0"/>
              <a:t>18-08-2019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CD0-DBEF-4525-BCCD-0A081BA30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60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E0CF-7DFA-40CC-8812-180D62A09AB8}" type="datetimeFigureOut">
              <a:rPr lang="en-IN" smtClean="0"/>
              <a:t>18-08-2019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CD0-DBEF-4525-BCCD-0A081BA30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12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E0CF-7DFA-40CC-8812-180D62A09AB8}" type="datetimeFigureOut">
              <a:rPr lang="en-IN" smtClean="0"/>
              <a:t>18-08-2019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CD0-DBEF-4525-BCCD-0A081BA30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8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E0CF-7DFA-40CC-8812-180D62A09AB8}" type="datetimeFigureOut">
              <a:rPr lang="en-IN" smtClean="0"/>
              <a:t>18-08-2019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CD0-DBEF-4525-BCCD-0A081BA30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52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E0CF-7DFA-40CC-8812-180D62A09AB8}" type="datetimeFigureOut">
              <a:rPr lang="en-IN" smtClean="0"/>
              <a:t>18-08-2019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CD0-DBEF-4525-BCCD-0A081BA30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52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E0CF-7DFA-40CC-8812-180D62A09AB8}" type="datetimeFigureOut">
              <a:rPr lang="en-IN" smtClean="0"/>
              <a:t>18-08-2019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CD0-DBEF-4525-BCCD-0A081BA30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16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E0CF-7DFA-40CC-8812-180D62A09AB8}" type="datetimeFigureOut">
              <a:rPr lang="en-IN" smtClean="0"/>
              <a:t>18-08-2019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CD0-DBEF-4525-BCCD-0A081BA30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41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E0CF-7DFA-40CC-8812-180D62A09AB8}" type="datetimeFigureOut">
              <a:rPr lang="en-IN" smtClean="0"/>
              <a:t>18-08-2019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CD0-DBEF-4525-BCCD-0A081BA30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46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9E0CF-7DFA-40CC-8812-180D62A09AB8}" type="datetimeFigureOut">
              <a:rPr lang="en-IN" smtClean="0"/>
              <a:t>18-08-2019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09CD0-DBEF-4525-BCCD-0A081BA30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3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357" y="2521180"/>
            <a:ext cx="1920462" cy="1702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3287" y="2833622"/>
            <a:ext cx="23175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dirty="0" smtClean="0">
                <a:latin typeface="Arial Rounded MT Bold" panose="020F0704030504030204" pitchFamily="34" charset="0"/>
              </a:rPr>
              <a:t>Scripting</a:t>
            </a:r>
          </a:p>
          <a:p>
            <a:pPr algn="ctr"/>
            <a:r>
              <a:rPr lang="en-IN" sz="3200" dirty="0" smtClean="0">
                <a:latin typeface="Arial Rounded MT Bold" panose="020F0704030504030204" pitchFamily="34" charset="0"/>
              </a:rPr>
              <a:t>framework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68763" y="743565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1D80B"/>
                </a:solidFill>
                <a:latin typeface="Arial Rounded MT Bold" panose="020F0704030504030204" pitchFamily="34" charset="0"/>
              </a:rPr>
              <a:t>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7515" y="743565"/>
            <a:ext cx="707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dirty="0" smtClean="0">
                <a:latin typeface="Arial Rounded MT Bold" panose="020F0704030504030204" pitchFamily="34" charset="0"/>
              </a:rPr>
              <a:t>SL</a:t>
            </a:r>
          </a:p>
        </p:txBody>
      </p:sp>
    </p:spTree>
    <p:extLst>
      <p:ext uri="{BB962C8B-B14F-4D97-AF65-F5344CB8AC3E}">
        <p14:creationId xmlns:p14="http://schemas.microsoft.com/office/powerpoint/2010/main" val="3316483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Navin Subramani</dc:creator>
  <cp:lastModifiedBy>Navin Subramani</cp:lastModifiedBy>
  <cp:revision>4</cp:revision>
  <dcterms:created xsi:type="dcterms:W3CDTF">2019-08-18T20:32:25Z</dcterms:created>
  <dcterms:modified xsi:type="dcterms:W3CDTF">2019-08-18T20:40:51Z</dcterms:modified>
</cp:coreProperties>
</file>