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5349-CDD9-3086-2543-6C7FFCF4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36A62-D867-8A8F-F362-C441CB105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F598-E683-7C2E-A1B2-FB96AE5E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9DFC-D6F4-58FE-168E-94941468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C6E3-F269-1C2A-37A0-042F3F29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A578-15F3-F0C4-F3BF-8B119AE9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84E53-8376-4D2D-E061-EB6700FCA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E22D-C73D-9FD9-3AC4-33C7F54A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E85E-0B19-397E-2DA4-419F28F2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75100-1B19-A011-D7D7-63382766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1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89A2F-3169-9449-95CB-281B8AD98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76D46-5053-40CE-D157-0C1FBA2C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6B36B-3674-ACBB-AD11-D5B11D68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711B-F7FF-E19A-F0DC-B7C69D2B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8752-8C50-C47A-B185-85B0B4E8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EB35-155A-4DCD-2813-688BE0CE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78CA-88EB-07FA-0A15-F5FA2C92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C525-5FC0-2E6C-D74E-F5632AD9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54A5-7C5C-4308-BCAD-88CE906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4BCD-B82E-5FB0-4927-D0BCF033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677-1201-9E70-3156-DFE2EF73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75814-E491-27EB-56E8-66B874A0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5FA3-3CA3-594D-4825-FDCAD77D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E1FB-591B-1BBE-19BA-3A3D9F9A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7D21A-30F0-E716-9575-BAFD3885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98B5-B423-A1DF-F941-4CE810AF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5B5B-8771-5CA5-4BC0-7523ABD1D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E2B1D-791D-87D4-EB91-89084C59B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F8FDC-A90A-4162-5006-FFD2839F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34C87-9D41-2061-EBFC-E4B0F8F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F8E5-D09D-4262-69B1-C1FAACC8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4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653D-735F-1CA2-4C3B-DCE05444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3DC5F-09E1-34E5-2172-20445FD4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D33DB-6089-BA52-2464-9C5A43A1A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502FC-4263-A7F5-D2F9-1820DD964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D3BCA-403A-52DA-CAF8-8DFD7EDE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0D766-3AFD-AA3A-5480-91F737E6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6AC82-CB73-6A66-70ED-69CC07C9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7F922-8B94-3DFF-8E9C-9708D274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0518-BDB7-EA0F-67B1-4216BFDE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C8872-4405-7155-6D1E-68054E1C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78B9D-39FF-B569-4AAF-4ECF8DF0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6F70D-2901-8ED2-B02E-33C43EEE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9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D4648-074C-3349-9A56-3D63B1A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EF1B2-84EB-C477-14F7-EE7B277B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D1295-C757-6BF1-0CA7-DA4CD6E8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B2E0-AF01-A90A-8875-A0A84F70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5215-E53A-43D0-8837-6618A760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D9FFE-274E-4996-DA04-FC6A6FB5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3D271-EB90-0FA6-236A-68646AA2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89BD0-ACA4-9E83-43BF-05602656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60C0F-A7FA-FB36-8069-D5BBF6DC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B6FD-EE8C-7C73-CBE4-66197AC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0FF9A-89F2-6CD7-FF2A-2CA0770C0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CD863-CAEE-F79F-2981-336615570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20822-B123-0BC2-7920-C75E6569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A598-1DBF-6E7A-D1E9-10EF17E7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4A64D-7148-FF7B-D341-D26CFBEF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3F1B6-B8BC-9322-1274-470D9A36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7BD08-A88B-F6EC-7355-82592862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4F97-8E20-B5FD-51D5-5543D6E87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14AC-31D7-45B0-B49E-8207388E700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64A5-2715-F415-C28C-16441CC60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912BE-71BF-7B72-0069-60F5EB184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5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EC5-A76E-1A91-8F1A-E0D3EC99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How Much is a Policyholder Worth?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391D8-4B18-23E6-0A6D-E8FC4E20F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Christian Palisoc</a:t>
            </a:r>
          </a:p>
        </p:txBody>
      </p:sp>
    </p:spTree>
    <p:extLst>
      <p:ext uri="{BB962C8B-B14F-4D97-AF65-F5344CB8AC3E}">
        <p14:creationId xmlns:p14="http://schemas.microsoft.com/office/powerpoint/2010/main" val="42955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6B09-98EE-0F8A-FE71-25983C3C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What Factors are we Considering?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B958F-AFCE-9F00-3937-BEDBA220B6DE}"/>
              </a:ext>
            </a:extLst>
          </p:cNvPr>
          <p:cNvSpPr txBox="1"/>
          <p:nvPr/>
        </p:nvSpPr>
        <p:spPr>
          <a:xfrm>
            <a:off x="6890327" y="1690688"/>
            <a:ext cx="37314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Number of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Policy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Renewal offer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Sales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Vehicle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Vehicle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Total time insured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Monthly premium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B1114-0E15-F7B5-0A68-EA861A19BAFF}"/>
              </a:ext>
            </a:extLst>
          </p:cNvPr>
          <p:cNvSpPr txBox="1"/>
          <p:nvPr/>
        </p:nvSpPr>
        <p:spPr>
          <a:xfrm>
            <a:off x="2549235" y="1767006"/>
            <a:ext cx="37314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State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Coverage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Education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Employment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Gender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Income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Location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Marital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0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4B19-EF46-23AA-D803-6CDF882C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765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Distribution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DB457-5889-A46A-7ECB-E64E7D2C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742035"/>
            <a:ext cx="9344266" cy="61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4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796C-6011-8826-CBC4-614B67A3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Tuned 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D20D-CB08-A399-72C3-E67AE034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666" y="2141537"/>
            <a:ext cx="68209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r>
              <a:rPr lang="en-US" dirty="0"/>
              <a:t>	Mean Absolute Error:	$1,535.88</a:t>
            </a:r>
          </a:p>
          <a:p>
            <a:pPr marL="0" indent="0">
              <a:buNone/>
            </a:pPr>
            <a:r>
              <a:rPr lang="en-US" dirty="0"/>
              <a:t>	Mean Squared Error: 	$14,860,484</a:t>
            </a:r>
          </a:p>
          <a:p>
            <a:pPr marL="0" indent="0">
              <a:buNone/>
            </a:pPr>
            <a:r>
              <a:rPr lang="en-US" dirty="0"/>
              <a:t>	R-Squared Score: 		67.47%</a:t>
            </a:r>
          </a:p>
        </p:txBody>
      </p:sp>
    </p:spTree>
    <p:extLst>
      <p:ext uri="{BB962C8B-B14F-4D97-AF65-F5344CB8AC3E}">
        <p14:creationId xmlns:p14="http://schemas.microsoft.com/office/powerpoint/2010/main" val="230320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6B07-0071-264E-84AA-A06F8608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5486B-7CF8-4773-96BC-A3AC1D94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1521976"/>
            <a:ext cx="7668695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91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Office Theme</vt:lpstr>
      <vt:lpstr>How Much is a Policyholder Worth?</vt:lpstr>
      <vt:lpstr>What Factors are we Considering?</vt:lpstr>
      <vt:lpstr>Distribution of Data</vt:lpstr>
      <vt:lpstr>Tuned Random Forest Model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is a Policyholder Worth?</dc:title>
  <dc:creator>Christian Palisoc</dc:creator>
  <cp:lastModifiedBy>Christian Palisoc</cp:lastModifiedBy>
  <cp:revision>11</cp:revision>
  <dcterms:created xsi:type="dcterms:W3CDTF">2023-03-14T04:23:39Z</dcterms:created>
  <dcterms:modified xsi:type="dcterms:W3CDTF">2023-03-14T06:46:48Z</dcterms:modified>
</cp:coreProperties>
</file>