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5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0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8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ABA-BF65-4BE0-8F0A-0BAD6E1ABCE5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401E-8819-4772-A89B-3C307CF98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asdf</dc:creator>
  <cp:lastModifiedBy>asdf</cp:lastModifiedBy>
  <cp:revision>1</cp:revision>
  <dcterms:created xsi:type="dcterms:W3CDTF">2017-04-09T09:53:25Z</dcterms:created>
  <dcterms:modified xsi:type="dcterms:W3CDTF">2017-04-09T09:53:30Z</dcterms:modified>
</cp:coreProperties>
</file>