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090" y="2255520"/>
            <a:ext cx="9099550" cy="1195705"/>
          </a:xfrm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altLang="en-US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Condensed" panose="020B0502040204020203" charset="0"/>
                <a:cs typeface="Bahnschrift SemiBold Condensed" panose="020B0502040204020203" charset="0"/>
              </a:rPr>
              <a:t>Sieve    of    Eratosthenes</a:t>
            </a:r>
            <a:endParaRPr lang="en-IN" altLang="en-US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charset="0"/>
                <a:cs typeface="Aparajita" panose="02020603050405020304" charset="0"/>
              </a:rPr>
              <a:t>By Shivansh</a:t>
            </a:r>
            <a:endParaRPr lang="en-I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20603050405020304" charset="0"/>
              <a:cs typeface="Aparajita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charset="0"/>
                <a:cs typeface="Aparajita" panose="02020603050405020304" charset="0"/>
              </a:rPr>
              <a:t>Step1- All primes</a:t>
            </a:r>
            <a:endParaRPr lang="en-I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20603050405020304" charset="0"/>
              <a:cs typeface="Aparajita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r="32076"/>
          <a:stretch>
            <a:fillRect/>
          </a:stretch>
        </p:blipFill>
        <p:spPr>
          <a:xfrm>
            <a:off x="838200" y="1691005"/>
            <a:ext cx="8176895" cy="397319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61425" y="1691005"/>
            <a:ext cx="275272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2- Make multiple of primes nonprime from 2</a:t>
            </a:r>
            <a:endParaRPr lang="en-I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rcRect r="31652"/>
          <a:stretch>
            <a:fillRect/>
          </a:stretch>
        </p:blipFill>
        <p:spPr>
          <a:xfrm>
            <a:off x="838200" y="1836420"/>
            <a:ext cx="7800975" cy="375412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39150" y="2071370"/>
            <a:ext cx="3209925" cy="42767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044555" y="11118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2(b)...same for 3, 5 </a:t>
            </a:r>
            <a:endParaRPr lang="en-I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3990" y="1947545"/>
            <a:ext cx="5845810" cy="367538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7115" y="1947545"/>
            <a:ext cx="5868670" cy="36760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518275" y="9309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3(c) - lastlly do it for 7 &lt;Sqrt(50)</a:t>
            </a:r>
            <a:endParaRPr lang="en-I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44600" y="1340485"/>
            <a:ext cx="10109200" cy="4836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Step 4 ..Done :)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33405" cy="4351655"/>
          </a:xfrm>
        </p:spPr>
        <p:txBody>
          <a:bodyPr/>
          <a:p>
            <a:r>
              <a:rPr lang="en-IN" altLang="en-US" sz="5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All numbers present inside orange box are prime....</a:t>
            </a:r>
            <a:endParaRPr lang="en-IN" altLang="en-US" sz="5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IN" altLang="en-US" sz="5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Now Its time to code...\&lt;&gt;/</a:t>
            </a:r>
            <a:endParaRPr lang="en-IN" altLang="en-US" sz="5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010" y="0"/>
            <a:ext cx="940435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55000"/>
          </a:bodyPr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void sieve(int input)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int prime[n]={0};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cout&lt;&lt;"Prime2="&lt;&lt;prime[2]&lt;&lt;endl;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for (int i=2; i*i&lt;=input; i++)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{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if (prime[i]==0)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{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for (int j=i*i; j&lt;=input; j+=i)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{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prime[j]=1;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}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}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}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for (int i=2; i&lt;input; i++)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{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if (prime[i]==0)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cout&lt;&lt;i&lt;&lt;endl;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}</a:t>
            </a:r>
            <a:endParaRPr lang="en-US" b="1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Font typeface="+mj-lt"/>
              <a:buNone/>
            </a:pPr>
            <a:r>
              <a:rPr lang="en-IN" altLang="en-US">
                <a:ln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20.}</a:t>
            </a:r>
            <a:endParaRPr lang="en-IN" altLang="en-US">
              <a:ln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815965" y="844550"/>
            <a:ext cx="317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accent6"/>
                </a:solidFill>
              </a:rPr>
              <a:t>//Only Function</a:t>
            </a:r>
            <a:endParaRPr lang="en-IN" alt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WPS Presentation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Bahnschrift Condensed</vt:lpstr>
      <vt:lpstr>Bahnschrift Light</vt:lpstr>
      <vt:lpstr>Bahnschrift SemiBold Condensed</vt:lpstr>
      <vt:lpstr>Bahnschrift SemiBold</vt:lpstr>
      <vt:lpstr>Aparajita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Sieve    of    Eratosthenes</dc:title>
  <dc:creator/>
  <cp:lastModifiedBy>Shivansh</cp:lastModifiedBy>
  <cp:revision>1</cp:revision>
  <dcterms:created xsi:type="dcterms:W3CDTF">2022-04-18T15:23:12Z</dcterms:created>
  <dcterms:modified xsi:type="dcterms:W3CDTF">2022-04-18T15:23:12Z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23DAE07268C94665939BF5D4E98FE7BA</vt:lpwstr>
  </property>
  <property fmtid="{D5CDD505-2E9C-101B-9397-08002B2CF9AE}" pid="3" name="KSOProductBuildVer">
    <vt:lpwstr>1033-11.2.0.11074</vt:lpwstr>
  </property>
</Properties>
</file>