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6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AB110-EA25-4A6E-876A-EA5B39A4AA6D}" v="743" dt="2023-07-23T08:49:34.864"/>
    <p1510:client id="{7080346B-0940-4ED4-AE4A-33B5DA0DC7CB}" v="365" dt="2023-07-26T05:22:01.521"/>
    <p1510:client id="{D1EE34A2-87D2-496C-BFEE-B40D5EE2F282}" v="428" dt="2023-07-24T15:11:37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1E5BF-E708-4120-82F3-B15F4059694B}" type="datetimeFigureOut"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CFF22-DC3C-4B34-8EF3-6B478BDE4F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14167" y="1783633"/>
            <a:ext cx="48600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15767" y="5281867"/>
            <a:ext cx="4258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80400" y="5158527"/>
            <a:ext cx="2782400" cy="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3187967" y="843167"/>
            <a:ext cx="8382000" cy="5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467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48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7713856" y="2202267"/>
            <a:ext cx="34072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713856" y="2468333"/>
            <a:ext cx="3986800" cy="31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3252633" y="2205067"/>
            <a:ext cx="3401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3252633" y="2466333"/>
            <a:ext cx="3990000" cy="31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22567" y="4647733"/>
            <a:ext cx="23108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527233" y="1352900"/>
            <a:ext cx="7038400" cy="1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0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3333" y="2381967"/>
            <a:ext cx="9442800" cy="18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2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5373688" y="4222033"/>
            <a:ext cx="5108800" cy="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152133" y="3297155"/>
            <a:ext cx="50888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2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6152133" y="5417688"/>
            <a:ext cx="38036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-48100" y="0"/>
            <a:ext cx="5953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 idx="2" hasCustomPrompt="1"/>
          </p:nvPr>
        </p:nvSpPr>
        <p:spPr>
          <a:xfrm>
            <a:off x="2930700" y="3404321"/>
            <a:ext cx="3270000" cy="1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37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9"/>
          <p:cNvSpPr/>
          <p:nvPr/>
        </p:nvSpPr>
        <p:spPr>
          <a:xfrm>
            <a:off x="3123100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4748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951000" y="4202967"/>
            <a:ext cx="102900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514764" y="2839813"/>
            <a:ext cx="17312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6514767" y="3138221"/>
            <a:ext cx="3060000" cy="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4124617" y="851800"/>
            <a:ext cx="173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8460168" y="5139567"/>
            <a:ext cx="30584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8460151" y="4834999"/>
            <a:ext cx="17312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6"/>
          </p:nvPr>
        </p:nvSpPr>
        <p:spPr>
          <a:xfrm>
            <a:off x="4124636" y="1144217"/>
            <a:ext cx="30600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2332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4808000" y="4213013"/>
            <a:ext cx="1731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4820033" y="4889859"/>
            <a:ext cx="2560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844367" y="1476640"/>
            <a:ext cx="1730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8844367" y="4889859"/>
            <a:ext cx="2560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8844367" y="4213013"/>
            <a:ext cx="1731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844367" y="2154761"/>
            <a:ext cx="2560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hasCustomPrompt="1"/>
          </p:nvPr>
        </p:nvSpPr>
        <p:spPr>
          <a:xfrm>
            <a:off x="7935733" y="1409257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7"/>
          </p:nvPr>
        </p:nvSpPr>
        <p:spPr>
          <a:xfrm>
            <a:off x="4809939" y="1479131"/>
            <a:ext cx="17300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8"/>
          </p:nvPr>
        </p:nvSpPr>
        <p:spPr>
          <a:xfrm>
            <a:off x="4809939" y="2154761"/>
            <a:ext cx="2560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9" hasCustomPrompt="1"/>
          </p:nvPr>
        </p:nvSpPr>
        <p:spPr>
          <a:xfrm>
            <a:off x="3896472" y="1409257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3" hasCustomPrompt="1"/>
          </p:nvPr>
        </p:nvSpPr>
        <p:spPr>
          <a:xfrm>
            <a:off x="3896472" y="4152025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14" hasCustomPrompt="1"/>
          </p:nvPr>
        </p:nvSpPr>
        <p:spPr>
          <a:xfrm>
            <a:off x="7933533" y="4153425"/>
            <a:ext cx="1114000" cy="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/>
          <p:nvPr/>
        </p:nvSpPr>
        <p:spPr>
          <a:xfrm>
            <a:off x="949668" y="6095600"/>
            <a:ext cx="2141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15"/>
          </p:nvPr>
        </p:nvSpPr>
        <p:spPr>
          <a:xfrm>
            <a:off x="824800" y="4647733"/>
            <a:ext cx="21084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1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177200" y="722748"/>
            <a:ext cx="3837600" cy="12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3599200" y="2347915"/>
            <a:ext cx="49936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025200" y="1977015"/>
            <a:ext cx="2141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2"/>
          </p:nvPr>
        </p:nvSpPr>
        <p:spPr>
          <a:xfrm>
            <a:off x="3599200" y="2859915"/>
            <a:ext cx="4993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615200" y="4851655"/>
            <a:ext cx="4961600" cy="9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333" b="1">
                <a:solidFill>
                  <a:srgbClr val="EEEEEE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333" b="1">
                <a:solidFill>
                  <a:srgbClr val="EEEEEE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333" b="1">
                <a:solidFill>
                  <a:srgbClr val="EEEEEE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333">
              <a:solidFill>
                <a:srgbClr val="EEEE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48" userDrawn="1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02">
  <p:cSld name="TITLE_AND_BODY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933200" y="1474985"/>
            <a:ext cx="8528000" cy="38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711467" y="4647733"/>
            <a:ext cx="22216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48" userDrawn="1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4583035" y="4121595"/>
            <a:ext cx="2560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2"/>
          </p:nvPr>
        </p:nvSpPr>
        <p:spPr>
          <a:xfrm>
            <a:off x="4595068" y="4676233"/>
            <a:ext cx="23164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3"/>
          </p:nvPr>
        </p:nvSpPr>
        <p:spPr>
          <a:xfrm>
            <a:off x="8680233" y="1454233"/>
            <a:ext cx="25608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"/>
          </p:nvPr>
        </p:nvSpPr>
        <p:spPr>
          <a:xfrm>
            <a:off x="8680233" y="4676433"/>
            <a:ext cx="23180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5"/>
          </p:nvPr>
        </p:nvSpPr>
        <p:spPr>
          <a:xfrm>
            <a:off x="8680231" y="4121595"/>
            <a:ext cx="25608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6"/>
          </p:nvPr>
        </p:nvSpPr>
        <p:spPr>
          <a:xfrm>
            <a:off x="8680244" y="2022000"/>
            <a:ext cx="23164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7"/>
          </p:nvPr>
        </p:nvSpPr>
        <p:spPr>
          <a:xfrm>
            <a:off x="4584973" y="1457033"/>
            <a:ext cx="2560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8"/>
          </p:nvPr>
        </p:nvSpPr>
        <p:spPr>
          <a:xfrm>
            <a:off x="4584973" y="2027653"/>
            <a:ext cx="23164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3265935" y="4096188"/>
            <a:ext cx="1646000" cy="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2"/>
          </p:nvPr>
        </p:nvSpPr>
        <p:spPr>
          <a:xfrm>
            <a:off x="3265935" y="4682137"/>
            <a:ext cx="24992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3"/>
          </p:nvPr>
        </p:nvSpPr>
        <p:spPr>
          <a:xfrm>
            <a:off x="6103183" y="1416132"/>
            <a:ext cx="1646000" cy="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103183" y="4682337"/>
            <a:ext cx="25008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5"/>
          </p:nvPr>
        </p:nvSpPr>
        <p:spPr>
          <a:xfrm>
            <a:off x="6103183" y="4094388"/>
            <a:ext cx="1646000" cy="5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6"/>
          </p:nvPr>
        </p:nvSpPr>
        <p:spPr>
          <a:xfrm>
            <a:off x="6103183" y="2024827"/>
            <a:ext cx="24992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7"/>
          </p:nvPr>
        </p:nvSpPr>
        <p:spPr>
          <a:xfrm>
            <a:off x="3265935" y="1416132"/>
            <a:ext cx="1646000" cy="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8"/>
          </p:nvPr>
        </p:nvSpPr>
        <p:spPr>
          <a:xfrm>
            <a:off x="3265935" y="2024827"/>
            <a:ext cx="24992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9"/>
          </p:nvPr>
        </p:nvSpPr>
        <p:spPr>
          <a:xfrm>
            <a:off x="8940439" y="1416132"/>
            <a:ext cx="1646000" cy="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3"/>
          </p:nvPr>
        </p:nvSpPr>
        <p:spPr>
          <a:xfrm>
            <a:off x="8940439" y="4682337"/>
            <a:ext cx="25008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4"/>
          </p:nvPr>
        </p:nvSpPr>
        <p:spPr>
          <a:xfrm>
            <a:off x="8940439" y="4094388"/>
            <a:ext cx="1646400" cy="5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5"/>
          </p:nvPr>
        </p:nvSpPr>
        <p:spPr>
          <a:xfrm>
            <a:off x="8940439" y="2024827"/>
            <a:ext cx="24992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65" r:id="rId5"/>
    <p:sldLayoutId id="2147483672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9955" y="593367"/>
            <a:ext cx="1092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7127" y="1536633"/>
            <a:ext cx="1092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3" userDrawn="1">
          <p15:clr>
            <a:srgbClr val="EA4335"/>
          </p15:clr>
        </p15:guide>
        <p15:guide id="2" pos="7680" userDrawn="1">
          <p15:clr>
            <a:srgbClr val="EA4335"/>
          </p15:clr>
        </p15:guide>
        <p15:guide id="3" pos="7081" userDrawn="1">
          <p15:clr>
            <a:srgbClr val="EA4335"/>
          </p15:clr>
        </p15:guide>
        <p15:guide id="4" orient="horz" pos="3871" userDrawn="1">
          <p15:clr>
            <a:srgbClr val="EA4335"/>
          </p15:clr>
        </p15:guide>
        <p15:guide id="5" pos="3840" userDrawn="1">
          <p15:clr>
            <a:srgbClr val="EA4335"/>
          </p15:clr>
        </p15:guide>
        <p15:guide id="6" orient="horz" pos="2159" userDrawn="1">
          <p15:clr>
            <a:srgbClr val="EA4335"/>
          </p15:clr>
        </p15:guide>
        <p15:guide id="7" pos="599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50" dirty="0"/>
              <a:t>Data Strategy</a:t>
            </a:r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3197101" y="469017"/>
            <a:ext cx="8382000" cy="53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200000"/>
              </a:lnSpc>
            </a:pPr>
            <a:r>
              <a:rPr lang="en" sz="1450" dirty="0"/>
              <a:t>Using the data on sales, sensor stock levels, and sensor storage temperature, I have come up with the following plan to answer the question posed by the client:</a:t>
            </a:r>
            <a:endParaRPr lang="en-US" dirty="0"/>
          </a:p>
          <a:p>
            <a:pPr marL="342900">
              <a:lnSpc>
                <a:spcPct val="200000"/>
              </a:lnSpc>
              <a:buClr>
                <a:schemeClr val="dk1"/>
              </a:buClr>
              <a:buSzPts val="1100"/>
              <a:buAutoNum type="arabicPeriod"/>
            </a:pPr>
            <a:r>
              <a:rPr lang="en" sz="1450" b="1" dirty="0"/>
              <a:t>Data Modeling: </a:t>
            </a:r>
            <a:r>
              <a:rPr lang="en" sz="1450" dirty="0"/>
              <a:t>Combine the sales data, the sensor stock data, and the sensor temperature data.</a:t>
            </a:r>
            <a:endParaRPr lang="en" dirty="0"/>
          </a:p>
          <a:p>
            <a:pPr marL="342900">
              <a:lnSpc>
                <a:spcPct val="200000"/>
              </a:lnSpc>
              <a:buClr>
                <a:schemeClr val="dk1"/>
              </a:buClr>
              <a:buSzPts val="1100"/>
              <a:buAutoNum type="arabicPeriod"/>
            </a:pPr>
            <a:r>
              <a:rPr lang="en" sz="1450" b="1" dirty="0"/>
              <a:t>Data Cleaning: </a:t>
            </a:r>
            <a:r>
              <a:rPr lang="en" sz="1450" dirty="0"/>
              <a:t>clean the data to make it suitable for ML modeling.</a:t>
            </a:r>
          </a:p>
          <a:p>
            <a:pPr marL="342900">
              <a:lnSpc>
                <a:spcPct val="200000"/>
              </a:lnSpc>
              <a:buClr>
                <a:schemeClr val="dk1"/>
              </a:buClr>
              <a:buSzPts val="1100"/>
              <a:buAutoNum type="arabicPeriod"/>
            </a:pPr>
            <a:r>
              <a:rPr lang="en" sz="1450" b="1" dirty="0"/>
              <a:t>Feature Engineer </a:t>
            </a:r>
            <a:r>
              <a:rPr lang="en" sz="1450" dirty="0"/>
              <a:t>new columns from the existing ones in the merged dataset.</a:t>
            </a:r>
          </a:p>
          <a:p>
            <a:pPr marL="342900">
              <a:lnSpc>
                <a:spcPct val="200000"/>
              </a:lnSpc>
              <a:buClr>
                <a:schemeClr val="dk1"/>
              </a:buClr>
              <a:buSzPts val="1100"/>
              <a:buAutoNum type="arabicPeriod"/>
            </a:pPr>
            <a:r>
              <a:rPr lang="en" sz="1450" dirty="0"/>
              <a:t>Experiment with the ML model through cross validation.</a:t>
            </a:r>
          </a:p>
          <a:p>
            <a:pPr marL="342900">
              <a:lnSpc>
                <a:spcPct val="200000"/>
              </a:lnSpc>
              <a:buClr>
                <a:schemeClr val="dk1"/>
              </a:buClr>
              <a:buSzPts val="1100"/>
              <a:buAutoNum type="arabicPeriod"/>
            </a:pPr>
            <a:r>
              <a:rPr lang="en" sz="1450" b="1" dirty="0"/>
              <a:t>Evaluate</a:t>
            </a:r>
            <a:r>
              <a:rPr lang="en" sz="1450" dirty="0"/>
              <a:t> the model using a suitable metric.</a:t>
            </a:r>
          </a:p>
          <a:p>
            <a:pPr marL="342900">
              <a:lnSpc>
                <a:spcPct val="200000"/>
              </a:lnSpc>
              <a:buClr>
                <a:schemeClr val="dk1"/>
              </a:buClr>
              <a:buSzPts val="1100"/>
              <a:buAutoNum type="arabicPeriod"/>
            </a:pPr>
            <a:r>
              <a:rPr lang="en" sz="1450" b="1" dirty="0"/>
              <a:t>Productionize</a:t>
            </a:r>
            <a:r>
              <a:rPr lang="en" sz="1450" dirty="0"/>
              <a:t> the model as an API.</a:t>
            </a:r>
          </a:p>
          <a:p>
            <a:pPr marL="342900">
              <a:lnSpc>
                <a:spcPct val="200000"/>
              </a:lnSpc>
              <a:buClr>
                <a:schemeClr val="dk1"/>
              </a:buClr>
              <a:buSzPts val="1100"/>
              <a:buAutoNum type="arabicPeriod"/>
            </a:pPr>
            <a:r>
              <a:rPr lang="en" sz="1450" b="1" dirty="0"/>
              <a:t>Monitor</a:t>
            </a:r>
            <a:r>
              <a:rPr lang="en" sz="1450" dirty="0"/>
              <a:t> the model to integrate it with the DevOps.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427EC-03F3-6E17-6D28-35761792397F}"/>
              </a:ext>
            </a:extLst>
          </p:cNvPr>
          <p:cNvSpPr txBox="1"/>
          <p:nvPr/>
        </p:nvSpPr>
        <p:spPr>
          <a:xfrm>
            <a:off x="-259977" y="183776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Business Meeting by Slidesgo">
  <a:themeElements>
    <a:clrScheme name="Simple Light">
      <a:dk1>
        <a:srgbClr val="000000"/>
      </a:dk1>
      <a:lt1>
        <a:srgbClr val="FFFFFF"/>
      </a:lt1>
      <a:dk2>
        <a:srgbClr val="FF6B03"/>
      </a:dk2>
      <a:lt2>
        <a:srgbClr val="073763"/>
      </a:lt2>
      <a:accent1>
        <a:srgbClr val="9FC5E8"/>
      </a:accent1>
      <a:accent2>
        <a:srgbClr val="F9CB9C"/>
      </a:accent2>
      <a:accent3>
        <a:srgbClr val="CFE2F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Simple Business Meeting by Slidesgo</vt:lpstr>
      <vt:lpstr>Data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212</cp:revision>
  <dcterms:created xsi:type="dcterms:W3CDTF">2013-07-15T20:26:40Z</dcterms:created>
  <dcterms:modified xsi:type="dcterms:W3CDTF">2023-07-26T05:22:29Z</dcterms:modified>
</cp:coreProperties>
</file>