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6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AB110-EA25-4A6E-876A-EA5B39A4AA6D}" v="743" dt="2023-07-23T08:49:34.864"/>
    <p1510:client id="{7080346B-0940-4ED4-AE4A-33B5DA0DC7CB}" v="1170" dt="2023-07-26T07:07:55.022"/>
    <p1510:client id="{D1EE34A2-87D2-496C-BFEE-B40D5EE2F282}" v="428" dt="2023-07-24T15:11:37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1E5BF-E708-4120-82F3-B15F4059694B}" type="datetimeFigureOut"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CFF22-DC3C-4B34-8EF3-6B478BDE4F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4167" y="1783633"/>
            <a:ext cx="48600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15767" y="5281867"/>
            <a:ext cx="4258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80400" y="5158527"/>
            <a:ext cx="2782400" cy="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187967" y="843167"/>
            <a:ext cx="8382000" cy="5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4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7713856" y="2202267"/>
            <a:ext cx="34072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713856" y="2468333"/>
            <a:ext cx="3986800" cy="3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3252633" y="2205067"/>
            <a:ext cx="3401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3252633" y="2466333"/>
            <a:ext cx="3990000" cy="31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2567" y="4647733"/>
            <a:ext cx="23108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527233" y="1352900"/>
            <a:ext cx="7038400" cy="1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3333" y="2381967"/>
            <a:ext cx="9442800" cy="18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5373688" y="4222033"/>
            <a:ext cx="5108800" cy="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52133" y="3297155"/>
            <a:ext cx="508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152133" y="5417688"/>
            <a:ext cx="3803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48100" y="0"/>
            <a:ext cx="595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930700" y="3404321"/>
            <a:ext cx="327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3123100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4748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951000" y="4202967"/>
            <a:ext cx="102900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514764" y="2839813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514767" y="3138221"/>
            <a:ext cx="306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4124617" y="851800"/>
            <a:ext cx="173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8460168" y="5139567"/>
            <a:ext cx="30584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460151" y="4834999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124636" y="1144217"/>
            <a:ext cx="30600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2332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808000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4820033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844367" y="1476640"/>
            <a:ext cx="1730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844367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8844367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844367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7935733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809939" y="1479131"/>
            <a:ext cx="173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4809939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3896472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3896472" y="4152025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7933533" y="4153425"/>
            <a:ext cx="1114000" cy="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/>
          <p:nvPr/>
        </p:nvSpPr>
        <p:spPr>
          <a:xfrm>
            <a:off x="949668" y="6095600"/>
            <a:ext cx="2141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177200" y="722748"/>
            <a:ext cx="3837600" cy="12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3599200" y="2347915"/>
            <a:ext cx="49936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025200" y="1977015"/>
            <a:ext cx="2141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2"/>
          </p:nvPr>
        </p:nvSpPr>
        <p:spPr>
          <a:xfrm>
            <a:off x="3599200" y="2859915"/>
            <a:ext cx="4993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615200" y="4851655"/>
            <a:ext cx="4961600" cy="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 b="1">
                <a:solidFill>
                  <a:srgbClr val="EEEEEE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33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02">
  <p:cSld name="TITLE_AND_BODY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933200" y="1474985"/>
            <a:ext cx="8528000" cy="3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11467" y="4647733"/>
            <a:ext cx="22216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8" userDrawn="1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4583035" y="4121595"/>
            <a:ext cx="2560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4595068" y="4676233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8680233" y="1454233"/>
            <a:ext cx="25608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8680233" y="4676433"/>
            <a:ext cx="2318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8680231" y="4121595"/>
            <a:ext cx="2560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8680244" y="2022000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7"/>
          </p:nvPr>
        </p:nvSpPr>
        <p:spPr>
          <a:xfrm>
            <a:off x="4584973" y="1457033"/>
            <a:ext cx="2560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8"/>
          </p:nvPr>
        </p:nvSpPr>
        <p:spPr>
          <a:xfrm>
            <a:off x="4584973" y="2027653"/>
            <a:ext cx="23164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48100" y="-90833"/>
            <a:ext cx="2981200" cy="70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3265935" y="4096188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2"/>
          </p:nvPr>
        </p:nvSpPr>
        <p:spPr>
          <a:xfrm>
            <a:off x="3265935" y="468213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6103183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103183" y="4682337"/>
            <a:ext cx="25008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5"/>
          </p:nvPr>
        </p:nvSpPr>
        <p:spPr>
          <a:xfrm>
            <a:off x="6103183" y="4094388"/>
            <a:ext cx="1646000" cy="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03183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3265935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3265935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9"/>
          </p:nvPr>
        </p:nvSpPr>
        <p:spPr>
          <a:xfrm>
            <a:off x="8940439" y="1416132"/>
            <a:ext cx="1646000" cy="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3"/>
          </p:nvPr>
        </p:nvSpPr>
        <p:spPr>
          <a:xfrm>
            <a:off x="8940439" y="4682337"/>
            <a:ext cx="25008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4"/>
          </p:nvPr>
        </p:nvSpPr>
        <p:spPr>
          <a:xfrm>
            <a:off x="8940439" y="4094388"/>
            <a:ext cx="1646400" cy="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5"/>
          </p:nvPr>
        </p:nvSpPr>
        <p:spPr>
          <a:xfrm>
            <a:off x="8940439" y="2024827"/>
            <a:ext cx="2499200" cy="7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09033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65" r:id="rId5"/>
    <p:sldLayoutId id="2147483672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955" y="593367"/>
            <a:ext cx="1092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7127" y="1536633"/>
            <a:ext cx="1092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3" userDrawn="1">
          <p15:clr>
            <a:srgbClr val="EA4335"/>
          </p15:clr>
        </p15:guide>
        <p15:guide id="2" pos="7680" userDrawn="1">
          <p15:clr>
            <a:srgbClr val="EA4335"/>
          </p15:clr>
        </p15:guide>
        <p15:guide id="3" pos="7081" userDrawn="1">
          <p15:clr>
            <a:srgbClr val="EA4335"/>
          </p15:clr>
        </p15:guide>
        <p15:guide id="4" orient="horz" pos="3871" userDrawn="1">
          <p15:clr>
            <a:srgbClr val="EA4335"/>
          </p15:clr>
        </p15:guide>
        <p15:guide id="5" pos="3840" userDrawn="1">
          <p15:clr>
            <a:srgbClr val="EA4335"/>
          </p15:clr>
        </p15:guide>
        <p15:guide id="6" orient="horz" pos="2159" userDrawn="1">
          <p15:clr>
            <a:srgbClr val="EA4335"/>
          </p15:clr>
        </p15:guide>
        <p15:guide id="7" pos="599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108400" cy="144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50" dirty="0"/>
              <a:t>Modeling results &amp; insights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427EC-03F3-6E17-6D28-35761792397F}"/>
              </a:ext>
            </a:extLst>
          </p:cNvPr>
          <p:cNvSpPr txBox="1"/>
          <p:nvPr/>
        </p:nvSpPr>
        <p:spPr>
          <a:xfrm>
            <a:off x="-259977" y="183776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A17B0676-6D53-76A3-5B95-B920FBF16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34" b="65753"/>
          <a:stretch/>
        </p:blipFill>
        <p:spPr>
          <a:xfrm>
            <a:off x="2931457" y="700966"/>
            <a:ext cx="6973989" cy="2269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E661-D279-3060-670E-234C87E84DEF}"/>
              </a:ext>
            </a:extLst>
          </p:cNvPr>
          <p:cNvSpPr txBox="1"/>
          <p:nvPr/>
        </p:nvSpPr>
        <p:spPr>
          <a:xfrm>
            <a:off x="3340249" y="343348"/>
            <a:ext cx="615337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 b="1" dirty="0">
                <a:ea typeface="+mn-lt"/>
                <a:cs typeface="+mn-lt"/>
              </a:rPr>
              <a:t>Relative importance of features</a:t>
            </a:r>
            <a:endParaRPr lang="en-US" sz="2000" dirty="0">
              <a:ea typeface="+mn-lt"/>
              <a:cs typeface="+mn-lt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08E93-4517-1DC9-64EC-1EDDB4B09F3A}"/>
              </a:ext>
            </a:extLst>
          </p:cNvPr>
          <p:cNvSpPr txBox="1"/>
          <p:nvPr/>
        </p:nvSpPr>
        <p:spPr>
          <a:xfrm>
            <a:off x="3451411" y="3293632"/>
            <a:ext cx="79068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Price is important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Unit price was the most important feature in the model when predicting estimated stock percentage. </a:t>
            </a:r>
            <a:endParaRPr lang="en-US" sz="1600" b="1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Item category did not tell us much about stock levels.</a:t>
            </a:r>
            <a:endParaRPr lang="en-US" sz="1600" b="1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96881-1915-293F-DEEC-0FE533F82D30}"/>
              </a:ext>
            </a:extLst>
          </p:cNvPr>
          <p:cNvSpPr txBox="1"/>
          <p:nvPr/>
        </p:nvSpPr>
        <p:spPr>
          <a:xfrm>
            <a:off x="3424517" y="4324573"/>
            <a:ext cx="790687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More IoT data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Temperature was an important feature in the model. With more IoT data on storage temperature across a longer period, the accuracy of the model is likely to improve.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6F123-17A8-D6AD-75B3-972C7C28A6FB}"/>
              </a:ext>
            </a:extLst>
          </p:cNvPr>
          <p:cNvSpPr txBox="1"/>
          <p:nvPr/>
        </p:nvSpPr>
        <p:spPr>
          <a:xfrm>
            <a:off x="3460375" y="5319655"/>
            <a:ext cx="79068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Arial"/>
              </a:rPr>
              <a:t>Productionisation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In order to test this model for production, we need more data across a wider set of features.</a:t>
            </a:r>
          </a:p>
        </p:txBody>
      </p:sp>
    </p:spTree>
    <p:extLst>
      <p:ext uri="{BB962C8B-B14F-4D97-AF65-F5344CB8AC3E}">
        <p14:creationId xmlns:p14="http://schemas.microsoft.com/office/powerpoint/2010/main" val="8124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Simple Business Meeting by Slidesgo</vt:lpstr>
      <vt:lpstr>Modeling results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296</cp:revision>
  <dcterms:created xsi:type="dcterms:W3CDTF">2013-07-15T20:26:40Z</dcterms:created>
  <dcterms:modified xsi:type="dcterms:W3CDTF">2023-07-26T07:08:02Z</dcterms:modified>
</cp:coreProperties>
</file>