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F6A76B-A2AB-429A-B082-433E2AE7BF89}">
          <p14:sldIdLst>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3B8D-C6DE-E229-F02B-7253BDEFA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233C89-F631-F096-BC2C-58AB8F1FE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F02167-C97D-6222-526E-34B7A1C073AF}"/>
              </a:ext>
            </a:extLst>
          </p:cNvPr>
          <p:cNvSpPr>
            <a:spLocks noGrp="1"/>
          </p:cNvSpPr>
          <p:nvPr>
            <p:ph type="dt" sz="half" idx="10"/>
          </p:nvPr>
        </p:nvSpPr>
        <p:spPr/>
        <p:txBody>
          <a:bodyPr/>
          <a:lstStyle/>
          <a:p>
            <a:fld id="{70FC57A1-1AC3-4E4E-AE5C-B067F93BEFC3}" type="datetimeFigureOut">
              <a:rPr lang="en-IN" smtClean="0"/>
              <a:t>11-04-2023</a:t>
            </a:fld>
            <a:endParaRPr lang="en-IN"/>
          </a:p>
        </p:txBody>
      </p:sp>
      <p:sp>
        <p:nvSpPr>
          <p:cNvPr id="5" name="Footer Placeholder 4">
            <a:extLst>
              <a:ext uri="{FF2B5EF4-FFF2-40B4-BE49-F238E27FC236}">
                <a16:creationId xmlns:a16="http://schemas.microsoft.com/office/drawing/2014/main" id="{B6A599A9-1AD5-8766-DAF0-16CC3FC9D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63040-8DD1-85CC-EA31-4DB080A8ADA4}"/>
              </a:ext>
            </a:extLst>
          </p:cNvPr>
          <p:cNvSpPr>
            <a:spLocks noGrp="1"/>
          </p:cNvSpPr>
          <p:nvPr>
            <p:ph type="sldNum" sz="quarter" idx="12"/>
          </p:nvPr>
        </p:nvSpPr>
        <p:spPr/>
        <p:txBody>
          <a:bodyPr/>
          <a:lstStyle/>
          <a:p>
            <a:fld id="{8AB9B275-268F-4583-A1C2-30D8E212E9B1}" type="slidenum">
              <a:rPr lang="en-IN" smtClean="0"/>
              <a:t>‹#›</a:t>
            </a:fld>
            <a:endParaRPr lang="en-IN"/>
          </a:p>
        </p:txBody>
      </p:sp>
    </p:spTree>
    <p:extLst>
      <p:ext uri="{BB962C8B-B14F-4D97-AF65-F5344CB8AC3E}">
        <p14:creationId xmlns:p14="http://schemas.microsoft.com/office/powerpoint/2010/main" val="49777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4805-4930-0496-4A0B-46799CB7D1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9EFE23-0B01-28A8-CB95-A26D1E678F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75856F-1A2D-3A3E-F1FF-23B841EBA6D0}"/>
              </a:ext>
            </a:extLst>
          </p:cNvPr>
          <p:cNvSpPr>
            <a:spLocks noGrp="1"/>
          </p:cNvSpPr>
          <p:nvPr>
            <p:ph type="dt" sz="half" idx="10"/>
          </p:nvPr>
        </p:nvSpPr>
        <p:spPr/>
        <p:txBody>
          <a:bodyPr/>
          <a:lstStyle/>
          <a:p>
            <a:fld id="{70FC57A1-1AC3-4E4E-AE5C-B067F93BEFC3}" type="datetimeFigureOut">
              <a:rPr lang="en-IN" smtClean="0"/>
              <a:t>11-04-2023</a:t>
            </a:fld>
            <a:endParaRPr lang="en-IN"/>
          </a:p>
        </p:txBody>
      </p:sp>
      <p:sp>
        <p:nvSpPr>
          <p:cNvPr id="5" name="Footer Placeholder 4">
            <a:extLst>
              <a:ext uri="{FF2B5EF4-FFF2-40B4-BE49-F238E27FC236}">
                <a16:creationId xmlns:a16="http://schemas.microsoft.com/office/drawing/2014/main" id="{063BB406-343F-FA3C-3D97-FACB68A25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412B0-02C5-EC63-D565-87E3D0515C2A}"/>
              </a:ext>
            </a:extLst>
          </p:cNvPr>
          <p:cNvSpPr>
            <a:spLocks noGrp="1"/>
          </p:cNvSpPr>
          <p:nvPr>
            <p:ph type="sldNum" sz="quarter" idx="12"/>
          </p:nvPr>
        </p:nvSpPr>
        <p:spPr/>
        <p:txBody>
          <a:bodyPr/>
          <a:lstStyle/>
          <a:p>
            <a:fld id="{8AB9B275-268F-4583-A1C2-30D8E212E9B1}" type="slidenum">
              <a:rPr lang="en-IN" smtClean="0"/>
              <a:t>‹#›</a:t>
            </a:fld>
            <a:endParaRPr lang="en-IN"/>
          </a:p>
        </p:txBody>
      </p:sp>
    </p:spTree>
    <p:extLst>
      <p:ext uri="{BB962C8B-B14F-4D97-AF65-F5344CB8AC3E}">
        <p14:creationId xmlns:p14="http://schemas.microsoft.com/office/powerpoint/2010/main" val="194939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16943C-DE3B-E219-C714-BC33E57FE6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13EAF0-3EEA-5DDC-07BC-D6903D984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B5D9D4-A70E-94C3-56C1-93CE3770670E}"/>
              </a:ext>
            </a:extLst>
          </p:cNvPr>
          <p:cNvSpPr>
            <a:spLocks noGrp="1"/>
          </p:cNvSpPr>
          <p:nvPr>
            <p:ph type="dt" sz="half" idx="10"/>
          </p:nvPr>
        </p:nvSpPr>
        <p:spPr/>
        <p:txBody>
          <a:bodyPr/>
          <a:lstStyle/>
          <a:p>
            <a:fld id="{70FC57A1-1AC3-4E4E-AE5C-B067F93BEFC3}" type="datetimeFigureOut">
              <a:rPr lang="en-IN" smtClean="0"/>
              <a:t>11-04-2023</a:t>
            </a:fld>
            <a:endParaRPr lang="en-IN"/>
          </a:p>
        </p:txBody>
      </p:sp>
      <p:sp>
        <p:nvSpPr>
          <p:cNvPr id="5" name="Footer Placeholder 4">
            <a:extLst>
              <a:ext uri="{FF2B5EF4-FFF2-40B4-BE49-F238E27FC236}">
                <a16:creationId xmlns:a16="http://schemas.microsoft.com/office/drawing/2014/main" id="{E9C7605B-35D6-722B-B5A4-413ACDCEFC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B10CA-BC20-8FD8-9E11-C3DC86D65B41}"/>
              </a:ext>
            </a:extLst>
          </p:cNvPr>
          <p:cNvSpPr>
            <a:spLocks noGrp="1"/>
          </p:cNvSpPr>
          <p:nvPr>
            <p:ph type="sldNum" sz="quarter" idx="12"/>
          </p:nvPr>
        </p:nvSpPr>
        <p:spPr/>
        <p:txBody>
          <a:bodyPr/>
          <a:lstStyle/>
          <a:p>
            <a:fld id="{8AB9B275-268F-4583-A1C2-30D8E212E9B1}" type="slidenum">
              <a:rPr lang="en-IN" smtClean="0"/>
              <a:t>‹#›</a:t>
            </a:fld>
            <a:endParaRPr lang="en-IN"/>
          </a:p>
        </p:txBody>
      </p:sp>
    </p:spTree>
    <p:extLst>
      <p:ext uri="{BB962C8B-B14F-4D97-AF65-F5344CB8AC3E}">
        <p14:creationId xmlns:p14="http://schemas.microsoft.com/office/powerpoint/2010/main" val="20425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A4B4-1DDD-CE92-4319-ED378F8768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7AE385-F5AD-02BB-5E2F-F218E07E61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F62050-0246-1FCC-C46F-8038E9C0CD82}"/>
              </a:ext>
            </a:extLst>
          </p:cNvPr>
          <p:cNvSpPr>
            <a:spLocks noGrp="1"/>
          </p:cNvSpPr>
          <p:nvPr>
            <p:ph type="dt" sz="half" idx="10"/>
          </p:nvPr>
        </p:nvSpPr>
        <p:spPr/>
        <p:txBody>
          <a:bodyPr/>
          <a:lstStyle/>
          <a:p>
            <a:fld id="{70FC57A1-1AC3-4E4E-AE5C-B067F93BEFC3}" type="datetimeFigureOut">
              <a:rPr lang="en-IN" smtClean="0"/>
              <a:t>11-04-2023</a:t>
            </a:fld>
            <a:endParaRPr lang="en-IN"/>
          </a:p>
        </p:txBody>
      </p:sp>
      <p:sp>
        <p:nvSpPr>
          <p:cNvPr id="5" name="Footer Placeholder 4">
            <a:extLst>
              <a:ext uri="{FF2B5EF4-FFF2-40B4-BE49-F238E27FC236}">
                <a16:creationId xmlns:a16="http://schemas.microsoft.com/office/drawing/2014/main" id="{32B2F189-93CE-B42B-DBD0-7B69B24EA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EB8134-6AB4-A646-BF13-37EF11FD4680}"/>
              </a:ext>
            </a:extLst>
          </p:cNvPr>
          <p:cNvSpPr>
            <a:spLocks noGrp="1"/>
          </p:cNvSpPr>
          <p:nvPr>
            <p:ph type="sldNum" sz="quarter" idx="12"/>
          </p:nvPr>
        </p:nvSpPr>
        <p:spPr/>
        <p:txBody>
          <a:bodyPr/>
          <a:lstStyle/>
          <a:p>
            <a:fld id="{8AB9B275-268F-4583-A1C2-30D8E212E9B1}" type="slidenum">
              <a:rPr lang="en-IN" smtClean="0"/>
              <a:t>‹#›</a:t>
            </a:fld>
            <a:endParaRPr lang="en-IN"/>
          </a:p>
        </p:txBody>
      </p:sp>
    </p:spTree>
    <p:extLst>
      <p:ext uri="{BB962C8B-B14F-4D97-AF65-F5344CB8AC3E}">
        <p14:creationId xmlns:p14="http://schemas.microsoft.com/office/powerpoint/2010/main" val="181230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145F-2581-69A2-6325-7D2AA6945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773D54-47D2-C503-5850-63286A77B0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8B6F7-CF90-7759-7A8E-AEA322D324FB}"/>
              </a:ext>
            </a:extLst>
          </p:cNvPr>
          <p:cNvSpPr>
            <a:spLocks noGrp="1"/>
          </p:cNvSpPr>
          <p:nvPr>
            <p:ph type="dt" sz="half" idx="10"/>
          </p:nvPr>
        </p:nvSpPr>
        <p:spPr/>
        <p:txBody>
          <a:bodyPr/>
          <a:lstStyle/>
          <a:p>
            <a:fld id="{70FC57A1-1AC3-4E4E-AE5C-B067F93BEFC3}" type="datetimeFigureOut">
              <a:rPr lang="en-IN" smtClean="0"/>
              <a:t>11-04-2023</a:t>
            </a:fld>
            <a:endParaRPr lang="en-IN"/>
          </a:p>
        </p:txBody>
      </p:sp>
      <p:sp>
        <p:nvSpPr>
          <p:cNvPr id="5" name="Footer Placeholder 4">
            <a:extLst>
              <a:ext uri="{FF2B5EF4-FFF2-40B4-BE49-F238E27FC236}">
                <a16:creationId xmlns:a16="http://schemas.microsoft.com/office/drawing/2014/main" id="{BB6A915C-68F2-C290-844E-1C122D9A09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8C45B4-F958-7E98-1074-8F6C9EEC41FA}"/>
              </a:ext>
            </a:extLst>
          </p:cNvPr>
          <p:cNvSpPr>
            <a:spLocks noGrp="1"/>
          </p:cNvSpPr>
          <p:nvPr>
            <p:ph type="sldNum" sz="quarter" idx="12"/>
          </p:nvPr>
        </p:nvSpPr>
        <p:spPr/>
        <p:txBody>
          <a:bodyPr/>
          <a:lstStyle/>
          <a:p>
            <a:fld id="{8AB9B275-268F-4583-A1C2-30D8E212E9B1}" type="slidenum">
              <a:rPr lang="en-IN" smtClean="0"/>
              <a:t>‹#›</a:t>
            </a:fld>
            <a:endParaRPr lang="en-IN"/>
          </a:p>
        </p:txBody>
      </p:sp>
    </p:spTree>
    <p:extLst>
      <p:ext uri="{BB962C8B-B14F-4D97-AF65-F5344CB8AC3E}">
        <p14:creationId xmlns:p14="http://schemas.microsoft.com/office/powerpoint/2010/main" val="19584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5725-1C74-5951-F044-0E212845BC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2D035-B6D0-5B11-C764-CB91D64BC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ABC6DB-DCE9-2288-2C10-40F25C964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43115C-7843-55FB-B14B-3A1819A13653}"/>
              </a:ext>
            </a:extLst>
          </p:cNvPr>
          <p:cNvSpPr>
            <a:spLocks noGrp="1"/>
          </p:cNvSpPr>
          <p:nvPr>
            <p:ph type="dt" sz="half" idx="10"/>
          </p:nvPr>
        </p:nvSpPr>
        <p:spPr/>
        <p:txBody>
          <a:bodyPr/>
          <a:lstStyle/>
          <a:p>
            <a:fld id="{70FC57A1-1AC3-4E4E-AE5C-B067F93BEFC3}" type="datetimeFigureOut">
              <a:rPr lang="en-IN" smtClean="0"/>
              <a:t>11-04-2023</a:t>
            </a:fld>
            <a:endParaRPr lang="en-IN"/>
          </a:p>
        </p:txBody>
      </p:sp>
      <p:sp>
        <p:nvSpPr>
          <p:cNvPr id="6" name="Footer Placeholder 5">
            <a:extLst>
              <a:ext uri="{FF2B5EF4-FFF2-40B4-BE49-F238E27FC236}">
                <a16:creationId xmlns:a16="http://schemas.microsoft.com/office/drawing/2014/main" id="{11A24A8E-8939-15FF-2045-74BEBF2291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CAFC62-3DDF-D2B9-951A-413684A1FD54}"/>
              </a:ext>
            </a:extLst>
          </p:cNvPr>
          <p:cNvSpPr>
            <a:spLocks noGrp="1"/>
          </p:cNvSpPr>
          <p:nvPr>
            <p:ph type="sldNum" sz="quarter" idx="12"/>
          </p:nvPr>
        </p:nvSpPr>
        <p:spPr/>
        <p:txBody>
          <a:bodyPr/>
          <a:lstStyle/>
          <a:p>
            <a:fld id="{8AB9B275-268F-4583-A1C2-30D8E212E9B1}" type="slidenum">
              <a:rPr lang="en-IN" smtClean="0"/>
              <a:t>‹#›</a:t>
            </a:fld>
            <a:endParaRPr lang="en-IN"/>
          </a:p>
        </p:txBody>
      </p:sp>
    </p:spTree>
    <p:extLst>
      <p:ext uri="{BB962C8B-B14F-4D97-AF65-F5344CB8AC3E}">
        <p14:creationId xmlns:p14="http://schemas.microsoft.com/office/powerpoint/2010/main" val="389182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9B00-E32B-1994-DB4F-C905CA3012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150262-1BED-664B-59A3-C4AAAC1C1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247B1E-D1A2-2045-EC7B-160DA9CEAE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398284-1659-D68B-2306-A3A9ADF2A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E9281-0857-327A-FEF6-9EE119975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55A774-ACFA-6D21-4E7D-E31FE69EEE42}"/>
              </a:ext>
            </a:extLst>
          </p:cNvPr>
          <p:cNvSpPr>
            <a:spLocks noGrp="1"/>
          </p:cNvSpPr>
          <p:nvPr>
            <p:ph type="dt" sz="half" idx="10"/>
          </p:nvPr>
        </p:nvSpPr>
        <p:spPr/>
        <p:txBody>
          <a:bodyPr/>
          <a:lstStyle/>
          <a:p>
            <a:fld id="{70FC57A1-1AC3-4E4E-AE5C-B067F93BEFC3}" type="datetimeFigureOut">
              <a:rPr lang="en-IN" smtClean="0"/>
              <a:t>11-04-2023</a:t>
            </a:fld>
            <a:endParaRPr lang="en-IN"/>
          </a:p>
        </p:txBody>
      </p:sp>
      <p:sp>
        <p:nvSpPr>
          <p:cNvPr id="8" name="Footer Placeholder 7">
            <a:extLst>
              <a:ext uri="{FF2B5EF4-FFF2-40B4-BE49-F238E27FC236}">
                <a16:creationId xmlns:a16="http://schemas.microsoft.com/office/drawing/2014/main" id="{CF3B1F15-68F4-5A34-F64E-A3F443970C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F8D0F9-6166-6B15-F5FE-45F12CF250C3}"/>
              </a:ext>
            </a:extLst>
          </p:cNvPr>
          <p:cNvSpPr>
            <a:spLocks noGrp="1"/>
          </p:cNvSpPr>
          <p:nvPr>
            <p:ph type="sldNum" sz="quarter" idx="12"/>
          </p:nvPr>
        </p:nvSpPr>
        <p:spPr/>
        <p:txBody>
          <a:bodyPr/>
          <a:lstStyle/>
          <a:p>
            <a:fld id="{8AB9B275-268F-4583-A1C2-30D8E212E9B1}" type="slidenum">
              <a:rPr lang="en-IN" smtClean="0"/>
              <a:t>‹#›</a:t>
            </a:fld>
            <a:endParaRPr lang="en-IN"/>
          </a:p>
        </p:txBody>
      </p:sp>
    </p:spTree>
    <p:extLst>
      <p:ext uri="{BB962C8B-B14F-4D97-AF65-F5344CB8AC3E}">
        <p14:creationId xmlns:p14="http://schemas.microsoft.com/office/powerpoint/2010/main" val="427590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2CDC-A2F6-64FE-D989-F81BDA15FA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5D142B-4081-E815-39D0-AA749297B26E}"/>
              </a:ext>
            </a:extLst>
          </p:cNvPr>
          <p:cNvSpPr>
            <a:spLocks noGrp="1"/>
          </p:cNvSpPr>
          <p:nvPr>
            <p:ph type="dt" sz="half" idx="10"/>
          </p:nvPr>
        </p:nvSpPr>
        <p:spPr/>
        <p:txBody>
          <a:bodyPr/>
          <a:lstStyle/>
          <a:p>
            <a:fld id="{70FC57A1-1AC3-4E4E-AE5C-B067F93BEFC3}" type="datetimeFigureOut">
              <a:rPr lang="en-IN" smtClean="0"/>
              <a:t>11-04-2023</a:t>
            </a:fld>
            <a:endParaRPr lang="en-IN"/>
          </a:p>
        </p:txBody>
      </p:sp>
      <p:sp>
        <p:nvSpPr>
          <p:cNvPr id="4" name="Footer Placeholder 3">
            <a:extLst>
              <a:ext uri="{FF2B5EF4-FFF2-40B4-BE49-F238E27FC236}">
                <a16:creationId xmlns:a16="http://schemas.microsoft.com/office/drawing/2014/main" id="{79099185-0AE2-9F40-9D93-30BB841C08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C6997C-CF15-F24E-E3A7-09D16C1EA54F}"/>
              </a:ext>
            </a:extLst>
          </p:cNvPr>
          <p:cNvSpPr>
            <a:spLocks noGrp="1"/>
          </p:cNvSpPr>
          <p:nvPr>
            <p:ph type="sldNum" sz="quarter" idx="12"/>
          </p:nvPr>
        </p:nvSpPr>
        <p:spPr/>
        <p:txBody>
          <a:bodyPr/>
          <a:lstStyle/>
          <a:p>
            <a:fld id="{8AB9B275-268F-4583-A1C2-30D8E212E9B1}" type="slidenum">
              <a:rPr lang="en-IN" smtClean="0"/>
              <a:t>‹#›</a:t>
            </a:fld>
            <a:endParaRPr lang="en-IN"/>
          </a:p>
        </p:txBody>
      </p:sp>
    </p:spTree>
    <p:extLst>
      <p:ext uri="{BB962C8B-B14F-4D97-AF65-F5344CB8AC3E}">
        <p14:creationId xmlns:p14="http://schemas.microsoft.com/office/powerpoint/2010/main" val="39717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BE3E1E-BBF8-C27F-F1E8-4D93A889D086}"/>
              </a:ext>
            </a:extLst>
          </p:cNvPr>
          <p:cNvSpPr>
            <a:spLocks noGrp="1"/>
          </p:cNvSpPr>
          <p:nvPr>
            <p:ph type="dt" sz="half" idx="10"/>
          </p:nvPr>
        </p:nvSpPr>
        <p:spPr/>
        <p:txBody>
          <a:bodyPr/>
          <a:lstStyle/>
          <a:p>
            <a:fld id="{70FC57A1-1AC3-4E4E-AE5C-B067F93BEFC3}" type="datetimeFigureOut">
              <a:rPr lang="en-IN" smtClean="0"/>
              <a:t>11-04-2023</a:t>
            </a:fld>
            <a:endParaRPr lang="en-IN"/>
          </a:p>
        </p:txBody>
      </p:sp>
      <p:sp>
        <p:nvSpPr>
          <p:cNvPr id="3" name="Footer Placeholder 2">
            <a:extLst>
              <a:ext uri="{FF2B5EF4-FFF2-40B4-BE49-F238E27FC236}">
                <a16:creationId xmlns:a16="http://schemas.microsoft.com/office/drawing/2014/main" id="{7EB58C09-1B6A-6CEF-E7CD-010F522568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D918B5-8044-8BEF-23CA-4FDA020DF1B4}"/>
              </a:ext>
            </a:extLst>
          </p:cNvPr>
          <p:cNvSpPr>
            <a:spLocks noGrp="1"/>
          </p:cNvSpPr>
          <p:nvPr>
            <p:ph type="sldNum" sz="quarter" idx="12"/>
          </p:nvPr>
        </p:nvSpPr>
        <p:spPr/>
        <p:txBody>
          <a:bodyPr/>
          <a:lstStyle/>
          <a:p>
            <a:fld id="{8AB9B275-268F-4583-A1C2-30D8E212E9B1}" type="slidenum">
              <a:rPr lang="en-IN" smtClean="0"/>
              <a:t>‹#›</a:t>
            </a:fld>
            <a:endParaRPr lang="en-IN"/>
          </a:p>
        </p:txBody>
      </p:sp>
    </p:spTree>
    <p:extLst>
      <p:ext uri="{BB962C8B-B14F-4D97-AF65-F5344CB8AC3E}">
        <p14:creationId xmlns:p14="http://schemas.microsoft.com/office/powerpoint/2010/main" val="321391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38A8-0028-7DDE-51BF-69B3BE431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6035E4-19A3-261A-7299-A5EAED2A1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B45E0A-AEE7-78A8-F6DE-5E1645E09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37655-4D9A-7972-4234-2DA4AC544052}"/>
              </a:ext>
            </a:extLst>
          </p:cNvPr>
          <p:cNvSpPr>
            <a:spLocks noGrp="1"/>
          </p:cNvSpPr>
          <p:nvPr>
            <p:ph type="dt" sz="half" idx="10"/>
          </p:nvPr>
        </p:nvSpPr>
        <p:spPr/>
        <p:txBody>
          <a:bodyPr/>
          <a:lstStyle/>
          <a:p>
            <a:fld id="{70FC57A1-1AC3-4E4E-AE5C-B067F93BEFC3}" type="datetimeFigureOut">
              <a:rPr lang="en-IN" smtClean="0"/>
              <a:t>11-04-2023</a:t>
            </a:fld>
            <a:endParaRPr lang="en-IN"/>
          </a:p>
        </p:txBody>
      </p:sp>
      <p:sp>
        <p:nvSpPr>
          <p:cNvPr id="6" name="Footer Placeholder 5">
            <a:extLst>
              <a:ext uri="{FF2B5EF4-FFF2-40B4-BE49-F238E27FC236}">
                <a16:creationId xmlns:a16="http://schemas.microsoft.com/office/drawing/2014/main" id="{38F47F6C-C216-344C-BF67-DACA19C7E7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5AE302-7CE1-30BE-4506-F6518A641A3F}"/>
              </a:ext>
            </a:extLst>
          </p:cNvPr>
          <p:cNvSpPr>
            <a:spLocks noGrp="1"/>
          </p:cNvSpPr>
          <p:nvPr>
            <p:ph type="sldNum" sz="quarter" idx="12"/>
          </p:nvPr>
        </p:nvSpPr>
        <p:spPr/>
        <p:txBody>
          <a:bodyPr/>
          <a:lstStyle/>
          <a:p>
            <a:fld id="{8AB9B275-268F-4583-A1C2-30D8E212E9B1}" type="slidenum">
              <a:rPr lang="en-IN" smtClean="0"/>
              <a:t>‹#›</a:t>
            </a:fld>
            <a:endParaRPr lang="en-IN"/>
          </a:p>
        </p:txBody>
      </p:sp>
    </p:spTree>
    <p:extLst>
      <p:ext uri="{BB962C8B-B14F-4D97-AF65-F5344CB8AC3E}">
        <p14:creationId xmlns:p14="http://schemas.microsoft.com/office/powerpoint/2010/main" val="341510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C505-2B3A-EF6C-EEB0-8F03DE5CD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BF9725-51A0-C008-E69D-DCEE51A61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A25366-249D-D62A-4C49-6D0DDE0DF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BBE7B-D8E6-6FB9-1C4F-7E761FADA061}"/>
              </a:ext>
            </a:extLst>
          </p:cNvPr>
          <p:cNvSpPr>
            <a:spLocks noGrp="1"/>
          </p:cNvSpPr>
          <p:nvPr>
            <p:ph type="dt" sz="half" idx="10"/>
          </p:nvPr>
        </p:nvSpPr>
        <p:spPr/>
        <p:txBody>
          <a:bodyPr/>
          <a:lstStyle/>
          <a:p>
            <a:fld id="{70FC57A1-1AC3-4E4E-AE5C-B067F93BEFC3}" type="datetimeFigureOut">
              <a:rPr lang="en-IN" smtClean="0"/>
              <a:t>11-04-2023</a:t>
            </a:fld>
            <a:endParaRPr lang="en-IN"/>
          </a:p>
        </p:txBody>
      </p:sp>
      <p:sp>
        <p:nvSpPr>
          <p:cNvPr id="6" name="Footer Placeholder 5">
            <a:extLst>
              <a:ext uri="{FF2B5EF4-FFF2-40B4-BE49-F238E27FC236}">
                <a16:creationId xmlns:a16="http://schemas.microsoft.com/office/drawing/2014/main" id="{CC9616AD-7727-A468-20C6-D3CF7004CB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103E7E-7D61-ECCF-A3E8-FA057D0834B9}"/>
              </a:ext>
            </a:extLst>
          </p:cNvPr>
          <p:cNvSpPr>
            <a:spLocks noGrp="1"/>
          </p:cNvSpPr>
          <p:nvPr>
            <p:ph type="sldNum" sz="quarter" idx="12"/>
          </p:nvPr>
        </p:nvSpPr>
        <p:spPr/>
        <p:txBody>
          <a:bodyPr/>
          <a:lstStyle/>
          <a:p>
            <a:fld id="{8AB9B275-268F-4583-A1C2-30D8E212E9B1}" type="slidenum">
              <a:rPr lang="en-IN" smtClean="0"/>
              <a:t>‹#›</a:t>
            </a:fld>
            <a:endParaRPr lang="en-IN"/>
          </a:p>
        </p:txBody>
      </p:sp>
    </p:spTree>
    <p:extLst>
      <p:ext uri="{BB962C8B-B14F-4D97-AF65-F5344CB8AC3E}">
        <p14:creationId xmlns:p14="http://schemas.microsoft.com/office/powerpoint/2010/main" val="356223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2BDCC-220D-5E78-2824-4A767C66C6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D3C453-895E-6B31-EF32-A164009CCC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1612AB-FF9A-A002-6C32-A7850D1D1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C57A1-1AC3-4E4E-AE5C-B067F93BEFC3}" type="datetimeFigureOut">
              <a:rPr lang="en-IN" smtClean="0"/>
              <a:t>11-04-2023</a:t>
            </a:fld>
            <a:endParaRPr lang="en-IN"/>
          </a:p>
        </p:txBody>
      </p:sp>
      <p:sp>
        <p:nvSpPr>
          <p:cNvPr id="5" name="Footer Placeholder 4">
            <a:extLst>
              <a:ext uri="{FF2B5EF4-FFF2-40B4-BE49-F238E27FC236}">
                <a16:creationId xmlns:a16="http://schemas.microsoft.com/office/drawing/2014/main" id="{7E5AEB04-50F4-4122-888F-EE82E9708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BD582C-639F-125E-FD0A-462D733580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9B275-268F-4583-A1C2-30D8E212E9B1}" type="slidenum">
              <a:rPr lang="en-IN" smtClean="0"/>
              <a:t>‹#›</a:t>
            </a:fld>
            <a:endParaRPr lang="en-IN"/>
          </a:p>
        </p:txBody>
      </p:sp>
    </p:spTree>
    <p:extLst>
      <p:ext uri="{BB962C8B-B14F-4D97-AF65-F5344CB8AC3E}">
        <p14:creationId xmlns:p14="http://schemas.microsoft.com/office/powerpoint/2010/main" val="974862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BBB5-3F2E-6269-8806-F88681FFF09E}"/>
              </a:ext>
            </a:extLst>
          </p:cNvPr>
          <p:cNvSpPr>
            <a:spLocks noGrp="1"/>
          </p:cNvSpPr>
          <p:nvPr>
            <p:ph type="ctrTitle"/>
          </p:nvPr>
        </p:nvSpPr>
        <p:spPr>
          <a:xfrm>
            <a:off x="1523999" y="718951"/>
            <a:ext cx="9144000" cy="2387600"/>
          </a:xfrm>
        </p:spPr>
        <p:txBody>
          <a:bodyPr>
            <a:normAutofit fontScale="90000"/>
          </a:bodyPr>
          <a:lstStyle/>
          <a:p>
            <a:r>
              <a:rPr lang="en-IN" b="1" dirty="0"/>
              <a:t>University Institute of Engineering and Technology,</a:t>
            </a:r>
            <a:br>
              <a:rPr lang="en-IN" b="1" dirty="0"/>
            </a:br>
            <a:r>
              <a:rPr lang="en-IN" b="1" dirty="0"/>
              <a:t>Kurukshetra University</a:t>
            </a:r>
            <a:br>
              <a:rPr lang="en-IN" dirty="0"/>
            </a:br>
            <a:r>
              <a:rPr lang="en-IN" sz="3600" dirty="0"/>
              <a:t>(2019-2023)</a:t>
            </a:r>
            <a:endParaRPr lang="en-IN" dirty="0"/>
          </a:p>
        </p:txBody>
      </p:sp>
      <p:pic>
        <p:nvPicPr>
          <p:cNvPr id="4" name="Picture 3">
            <a:extLst>
              <a:ext uri="{FF2B5EF4-FFF2-40B4-BE49-F238E27FC236}">
                <a16:creationId xmlns:a16="http://schemas.microsoft.com/office/drawing/2014/main" id="{18671B97-A00C-4CCB-53D2-59BA3BBC9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577" y="3563937"/>
            <a:ext cx="2696845" cy="2781300"/>
          </a:xfrm>
          <a:prstGeom prst="rect">
            <a:avLst/>
          </a:prstGeom>
        </p:spPr>
      </p:pic>
    </p:spTree>
    <p:extLst>
      <p:ext uri="{BB962C8B-B14F-4D97-AF65-F5344CB8AC3E}">
        <p14:creationId xmlns:p14="http://schemas.microsoft.com/office/powerpoint/2010/main" val="318074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AA1-B0EE-51B1-FA98-DA83B06082C3}"/>
              </a:ext>
            </a:extLst>
          </p:cNvPr>
          <p:cNvSpPr>
            <a:spLocks noGrp="1"/>
          </p:cNvSpPr>
          <p:nvPr>
            <p:ph type="ctrTitle"/>
          </p:nvPr>
        </p:nvSpPr>
        <p:spPr>
          <a:xfrm>
            <a:off x="1524000" y="945777"/>
            <a:ext cx="9144000" cy="2387600"/>
          </a:xfrm>
        </p:spPr>
        <p:txBody>
          <a:bodyPr>
            <a:normAutofit fontScale="90000"/>
          </a:bodyPr>
          <a:lstStyle/>
          <a:p>
            <a:r>
              <a:rPr lang="en-IN" b="1" dirty="0"/>
              <a:t>Presentation</a:t>
            </a:r>
            <a:br>
              <a:rPr lang="en-IN" b="1" dirty="0"/>
            </a:br>
            <a:r>
              <a:rPr lang="en-IN" b="1" dirty="0"/>
              <a:t>on</a:t>
            </a:r>
            <a:br>
              <a:rPr lang="en-IN" b="1" dirty="0"/>
            </a:br>
            <a:r>
              <a:rPr lang="en-IN" b="1" dirty="0"/>
              <a:t>Smart </a:t>
            </a:r>
            <a:r>
              <a:rPr lang="en-IN" b="1"/>
              <a:t>Traffic Lights</a:t>
            </a:r>
            <a:endParaRPr lang="en-IN" b="1" dirty="0"/>
          </a:p>
        </p:txBody>
      </p:sp>
      <p:sp>
        <p:nvSpPr>
          <p:cNvPr id="3" name="Subtitle 2">
            <a:extLst>
              <a:ext uri="{FF2B5EF4-FFF2-40B4-BE49-F238E27FC236}">
                <a16:creationId xmlns:a16="http://schemas.microsoft.com/office/drawing/2014/main" id="{4E6E4F8B-F315-3116-ADAD-61057988541D}"/>
              </a:ext>
            </a:extLst>
          </p:cNvPr>
          <p:cNvSpPr>
            <a:spLocks noGrp="1"/>
          </p:cNvSpPr>
          <p:nvPr>
            <p:ph type="subTitle" idx="1"/>
          </p:nvPr>
        </p:nvSpPr>
        <p:spPr>
          <a:xfrm>
            <a:off x="1613647" y="4256461"/>
            <a:ext cx="9144000" cy="1655762"/>
          </a:xfrm>
        </p:spPr>
        <p:txBody>
          <a:bodyPr/>
          <a:lstStyle/>
          <a:p>
            <a:pPr algn="l"/>
            <a:r>
              <a:rPr lang="en-IN" b="1" dirty="0"/>
              <a:t>Group members: </a:t>
            </a:r>
            <a:r>
              <a:rPr lang="en-IN" dirty="0"/>
              <a:t>Akash (251902105), Deepanshu Vats (251902119)</a:t>
            </a:r>
          </a:p>
          <a:p>
            <a:pPr algn="l"/>
            <a:r>
              <a:rPr lang="en-IN" b="1" dirty="0"/>
              <a:t>Project supervisor: </a:t>
            </a:r>
            <a:r>
              <a:rPr lang="en-IN" dirty="0" err="1"/>
              <a:t>Dr.</a:t>
            </a:r>
            <a:r>
              <a:rPr lang="en-IN" dirty="0"/>
              <a:t> Naresh</a:t>
            </a:r>
          </a:p>
          <a:p>
            <a:pPr algn="l"/>
            <a:r>
              <a:rPr lang="en-IN" b="1" dirty="0" err="1"/>
              <a:t>Deptt</a:t>
            </a:r>
            <a:r>
              <a:rPr lang="en-IN" b="1" dirty="0"/>
              <a:t>: </a:t>
            </a:r>
            <a:r>
              <a:rPr lang="en-IN" dirty="0"/>
              <a:t>CSE department, UIET, KUK</a:t>
            </a:r>
          </a:p>
        </p:txBody>
      </p:sp>
    </p:spTree>
    <p:extLst>
      <p:ext uri="{BB962C8B-B14F-4D97-AF65-F5344CB8AC3E}">
        <p14:creationId xmlns:p14="http://schemas.microsoft.com/office/powerpoint/2010/main" val="271991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FC36-E78C-7AFE-DC00-F530CDAB42A4}"/>
              </a:ext>
            </a:extLst>
          </p:cNvPr>
          <p:cNvSpPr>
            <a:spLocks noGrp="1"/>
          </p:cNvSpPr>
          <p:nvPr>
            <p:ph type="ctrTitle"/>
          </p:nvPr>
        </p:nvSpPr>
        <p:spPr>
          <a:xfrm>
            <a:off x="1524000" y="763775"/>
            <a:ext cx="9144000" cy="1073990"/>
          </a:xfrm>
        </p:spPr>
        <p:txBody>
          <a:bodyPr/>
          <a:lstStyle/>
          <a:p>
            <a:r>
              <a:rPr lang="en-IN" b="1" u="sng" dirty="0"/>
              <a:t>The Problem</a:t>
            </a:r>
          </a:p>
        </p:txBody>
      </p:sp>
      <p:sp>
        <p:nvSpPr>
          <p:cNvPr id="3" name="Subtitle 2">
            <a:extLst>
              <a:ext uri="{FF2B5EF4-FFF2-40B4-BE49-F238E27FC236}">
                <a16:creationId xmlns:a16="http://schemas.microsoft.com/office/drawing/2014/main" id="{85DA8F97-FBDC-BE45-CA16-090DFF6E3B54}"/>
              </a:ext>
            </a:extLst>
          </p:cNvPr>
          <p:cNvSpPr>
            <a:spLocks noGrp="1"/>
          </p:cNvSpPr>
          <p:nvPr>
            <p:ph type="subTitle" idx="1"/>
          </p:nvPr>
        </p:nvSpPr>
        <p:spPr>
          <a:xfrm>
            <a:off x="1524000" y="2653553"/>
            <a:ext cx="9144000" cy="3612776"/>
          </a:xfrm>
        </p:spPr>
        <p:txBody>
          <a:bodyPr>
            <a:normAutofit/>
          </a:bodyPr>
          <a:lstStyle/>
          <a:p>
            <a:pPr marL="266700" indent="-457835" algn="just">
              <a:lnSpc>
                <a:spcPct val="150000"/>
              </a:lnSpc>
            </a:pPr>
            <a:r>
              <a:rPr lang="en-US" sz="1800" dirty="0">
                <a:effectLst/>
                <a:latin typeface="Times New Roman" panose="02020603050405020304" pitchFamily="18" charset="0"/>
                <a:ea typeface="Calibri" panose="020F0502020204030204" pitchFamily="34" charset="0"/>
              </a:rPr>
              <a:t>     The severity of traffic congestion has increased in India in recent decades. As per the current statistics by NGSIM data, we found that traffic congestion typically leads to an increase in fuel consumption of the order of 80%, and the traveling time has increased.</a:t>
            </a:r>
            <a:r>
              <a:rPr lang="en-US" sz="1800" dirty="0">
                <a:effectLst/>
                <a:latin typeface="Times New Roman" panose="02020603050405020304" pitchFamily="18" charset="0"/>
                <a:ea typeface="Times New Roman" panose="02020603050405020304" pitchFamily="18" charset="0"/>
              </a:rPr>
              <a:t> Congestion of traffic is a serious problem these days, and the metro cities are the ones most affected by it. Conventional traffic light systems are not designed to handle variable flows of vehicles approaching the junctions. </a:t>
            </a:r>
            <a:r>
              <a:rPr lang="en-US" sz="1800" dirty="0">
                <a:effectLst/>
                <a:latin typeface="Times New Roman" panose="02020603050405020304" pitchFamily="18" charset="0"/>
                <a:ea typeface="Calibri" panose="020F0502020204030204" pitchFamily="34" charset="0"/>
              </a:rPr>
              <a:t> This problem can be tackled in several different ways like building new ring roads, more emphasis on public transport, widening the existing roads, etc. But all these solutions require a very high capital investment and will take a lot of time. </a:t>
            </a:r>
            <a:endParaRPr lang="en-IN" dirty="0"/>
          </a:p>
        </p:txBody>
      </p:sp>
    </p:spTree>
    <p:extLst>
      <p:ext uri="{BB962C8B-B14F-4D97-AF65-F5344CB8AC3E}">
        <p14:creationId xmlns:p14="http://schemas.microsoft.com/office/powerpoint/2010/main" val="404368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579F-9822-AB12-1D19-0A9274E6336A}"/>
              </a:ext>
            </a:extLst>
          </p:cNvPr>
          <p:cNvSpPr>
            <a:spLocks noGrp="1"/>
          </p:cNvSpPr>
          <p:nvPr>
            <p:ph type="ctrTitle"/>
          </p:nvPr>
        </p:nvSpPr>
        <p:spPr>
          <a:xfrm>
            <a:off x="1524000" y="907210"/>
            <a:ext cx="9144000" cy="1226390"/>
          </a:xfrm>
        </p:spPr>
        <p:txBody>
          <a:bodyPr/>
          <a:lstStyle/>
          <a:p>
            <a:r>
              <a:rPr lang="en-IN" b="1" u="sng" dirty="0"/>
              <a:t>The Solution</a:t>
            </a:r>
          </a:p>
        </p:txBody>
      </p:sp>
      <p:sp>
        <p:nvSpPr>
          <p:cNvPr id="3" name="Subtitle 2">
            <a:extLst>
              <a:ext uri="{FF2B5EF4-FFF2-40B4-BE49-F238E27FC236}">
                <a16:creationId xmlns:a16="http://schemas.microsoft.com/office/drawing/2014/main" id="{F5DA97FA-6997-7395-E9D0-3F3BCC111D59}"/>
              </a:ext>
            </a:extLst>
          </p:cNvPr>
          <p:cNvSpPr>
            <a:spLocks noGrp="1"/>
          </p:cNvSpPr>
          <p:nvPr>
            <p:ph type="subTitle" idx="1"/>
          </p:nvPr>
        </p:nvSpPr>
        <p:spPr>
          <a:xfrm>
            <a:off x="1524000" y="2949389"/>
            <a:ext cx="9144000" cy="3137646"/>
          </a:xfrm>
        </p:spPr>
        <p:txBody>
          <a:bodyPr>
            <a:norm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The main aim of the traffic light control system is to monitor and control the flow of vehicles </a:t>
            </a:r>
            <a:r>
              <a:rPr lang="en-US" sz="1800" dirty="0">
                <a:effectLst/>
                <a:latin typeface="Times New Roman" panose="02020603050405020304" pitchFamily="18" charset="0"/>
                <a:ea typeface="Times New Roman" panose="02020603050405020304" pitchFamily="18" charset="0"/>
              </a:rPr>
              <a:t>through the junction of many roads and make their smooth motion possible on the routes. Therefore, </a:t>
            </a:r>
            <a:r>
              <a:rPr lang="en-US" sz="1800" dirty="0">
                <a:effectLst/>
                <a:latin typeface="Times New Roman" panose="02020603050405020304" pitchFamily="18" charset="0"/>
                <a:ea typeface="Calibri" panose="020F0502020204030204" pitchFamily="34" charset="0"/>
              </a:rPr>
              <a:t>we present STL (Smart Traffic Lights) which is an automated ML-based model that uses Image processing to calculate the traffic density in live time. Through this, we aim to adjust traffic light timers according to live traffic conditions. We also plan to analyze Live Traffic Patterns on roads to increase the efficiency of Traffic Lights.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96268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A2BF-F931-1633-2A96-B48177AC0430}"/>
              </a:ext>
            </a:extLst>
          </p:cNvPr>
          <p:cNvSpPr>
            <a:spLocks noGrp="1"/>
          </p:cNvSpPr>
          <p:nvPr>
            <p:ph type="ctrTitle"/>
          </p:nvPr>
        </p:nvSpPr>
        <p:spPr>
          <a:xfrm>
            <a:off x="1524000" y="1122363"/>
            <a:ext cx="9144000" cy="1011237"/>
          </a:xfrm>
        </p:spPr>
        <p:txBody>
          <a:bodyPr/>
          <a:lstStyle/>
          <a:p>
            <a:r>
              <a:rPr lang="en-IN" b="1" u="sng" dirty="0"/>
              <a:t>Working</a:t>
            </a:r>
          </a:p>
        </p:txBody>
      </p:sp>
      <p:sp>
        <p:nvSpPr>
          <p:cNvPr id="3" name="Subtitle 2">
            <a:extLst>
              <a:ext uri="{FF2B5EF4-FFF2-40B4-BE49-F238E27FC236}">
                <a16:creationId xmlns:a16="http://schemas.microsoft.com/office/drawing/2014/main" id="{892852C8-F21A-73F4-669E-BDE8B5809AF9}"/>
              </a:ext>
            </a:extLst>
          </p:cNvPr>
          <p:cNvSpPr>
            <a:spLocks noGrp="1"/>
          </p:cNvSpPr>
          <p:nvPr>
            <p:ph type="subTitle" idx="1"/>
          </p:nvPr>
        </p:nvSpPr>
        <p:spPr>
          <a:xfrm>
            <a:off x="1524000" y="3065929"/>
            <a:ext cx="9144000" cy="2976283"/>
          </a:xfrm>
        </p:spPr>
        <p:txBody>
          <a:bodyPr>
            <a:norm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We begin by taking input from the camera and mic, which will be installed on the traffic lights. Images from the camera are fed into a machine learning model, which uses image processing to detect the number of vehicles on all the sides of an intersection and calculate the traffic density. We are using the OpenCV library of python for image processing, which is further used to calculate the number of cars. Then to calculate the traffic light time, we are using a variance-based algorithm. The algorithm works on the basic principle of first letting the congested sides cross the intersection. </a:t>
            </a:r>
            <a:endParaRPr lang="en-IN" dirty="0"/>
          </a:p>
        </p:txBody>
      </p:sp>
    </p:spTree>
    <p:extLst>
      <p:ext uri="{BB962C8B-B14F-4D97-AF65-F5344CB8AC3E}">
        <p14:creationId xmlns:p14="http://schemas.microsoft.com/office/powerpoint/2010/main" val="302328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61C4-AA64-6B1E-8741-F909246777AC}"/>
              </a:ext>
            </a:extLst>
          </p:cNvPr>
          <p:cNvSpPr>
            <a:spLocks noGrp="1"/>
          </p:cNvSpPr>
          <p:nvPr>
            <p:ph type="ctrTitle"/>
          </p:nvPr>
        </p:nvSpPr>
        <p:spPr>
          <a:xfrm>
            <a:off x="1524000" y="494833"/>
            <a:ext cx="9144000" cy="1907708"/>
          </a:xfrm>
        </p:spPr>
        <p:txBody>
          <a:bodyPr>
            <a:normAutofit/>
          </a:bodyPr>
          <a:lstStyle/>
          <a:p>
            <a:r>
              <a:rPr lang="en-US" b="1" u="sng" dirty="0">
                <a:effectLst/>
                <a:ea typeface="Times New Roman" panose="02020603050405020304" pitchFamily="18" charset="0"/>
              </a:rPr>
              <a:t>TECHNOLOGIES AND LIBRARIES USED</a:t>
            </a:r>
            <a:endParaRPr lang="en-IN" dirty="0"/>
          </a:p>
        </p:txBody>
      </p:sp>
      <p:sp>
        <p:nvSpPr>
          <p:cNvPr id="3" name="Subtitle 2">
            <a:extLst>
              <a:ext uri="{FF2B5EF4-FFF2-40B4-BE49-F238E27FC236}">
                <a16:creationId xmlns:a16="http://schemas.microsoft.com/office/drawing/2014/main" id="{56C2F3DC-EED1-E387-51C3-B6DD7083489B}"/>
              </a:ext>
            </a:extLst>
          </p:cNvPr>
          <p:cNvSpPr>
            <a:spLocks noGrp="1"/>
          </p:cNvSpPr>
          <p:nvPr>
            <p:ph type="subTitle" idx="1"/>
          </p:nvPr>
        </p:nvSpPr>
        <p:spPr>
          <a:xfrm>
            <a:off x="1524000" y="3155577"/>
            <a:ext cx="9144000" cy="3207590"/>
          </a:xfrm>
        </p:spPr>
        <p:txBody>
          <a:bodyPr>
            <a:normAutofit fontScale="55000" lnSpcReduction="20000"/>
          </a:bodyPr>
          <a:lstStyle/>
          <a:p>
            <a:pPr marL="342900" marR="127000" lvl="0" indent="-342900" algn="just">
              <a:lnSpc>
                <a:spcPct val="120000"/>
              </a:lnSpc>
              <a:spcAft>
                <a:spcPts val="0"/>
              </a:spcAft>
              <a:buFont typeface="Symbol" panose="05050102010706020507" pitchFamily="18" charset="2"/>
              <a:buChar char=""/>
              <a:tabLst>
                <a:tab pos="356870" algn="l"/>
              </a:tabLst>
            </a:pPr>
            <a:r>
              <a:rPr lang="en-US" sz="3800" dirty="0">
                <a:effectLst/>
                <a:latin typeface="Times New Roman" panose="02020603050405020304" pitchFamily="18" charset="0"/>
                <a:ea typeface="Times New Roman" panose="02020603050405020304" pitchFamily="18" charset="0"/>
              </a:rPr>
              <a:t>Python</a:t>
            </a:r>
            <a:endParaRPr lang="en-IN" sz="3800" dirty="0">
              <a:effectLst/>
              <a:latin typeface="Times New Roman" panose="02020603050405020304" pitchFamily="18" charset="0"/>
              <a:ea typeface="Times New Roman" panose="02020603050405020304" pitchFamily="18" charset="0"/>
            </a:endParaRPr>
          </a:p>
          <a:p>
            <a:pPr marL="342900" marR="127000" lvl="0" indent="-342900" algn="just">
              <a:lnSpc>
                <a:spcPct val="120000"/>
              </a:lnSpc>
              <a:spcAft>
                <a:spcPts val="0"/>
              </a:spcAft>
              <a:buFont typeface="Symbol" panose="05050102010706020507" pitchFamily="18" charset="2"/>
              <a:buChar char=""/>
              <a:tabLst>
                <a:tab pos="356870" algn="l"/>
              </a:tabLst>
            </a:pPr>
            <a:r>
              <a:rPr lang="en-US" sz="3800" dirty="0">
                <a:effectLst/>
                <a:latin typeface="Times New Roman" panose="02020603050405020304" pitchFamily="18" charset="0"/>
                <a:ea typeface="Times New Roman" panose="02020603050405020304" pitchFamily="18" charset="0"/>
              </a:rPr>
              <a:t>Python Turtle Graphics</a:t>
            </a:r>
            <a:endParaRPr lang="en-IN" sz="3800" dirty="0">
              <a:effectLst/>
              <a:latin typeface="Times New Roman" panose="02020603050405020304" pitchFamily="18" charset="0"/>
              <a:ea typeface="Times New Roman" panose="02020603050405020304" pitchFamily="18" charset="0"/>
            </a:endParaRPr>
          </a:p>
          <a:p>
            <a:pPr marL="342900" marR="127000" lvl="0" indent="-342900" algn="just">
              <a:lnSpc>
                <a:spcPct val="120000"/>
              </a:lnSpc>
              <a:spcAft>
                <a:spcPts val="0"/>
              </a:spcAft>
              <a:buFont typeface="Symbol" panose="05050102010706020507" pitchFamily="18" charset="2"/>
              <a:buChar char=""/>
              <a:tabLst>
                <a:tab pos="356870" algn="l"/>
              </a:tabLst>
            </a:pPr>
            <a:r>
              <a:rPr lang="en-US" sz="3800" dirty="0">
                <a:effectLst/>
                <a:latin typeface="Times New Roman" panose="02020603050405020304" pitchFamily="18" charset="0"/>
                <a:ea typeface="Times New Roman" panose="02020603050405020304" pitchFamily="18" charset="0"/>
              </a:rPr>
              <a:t>OpenCV</a:t>
            </a:r>
            <a:endParaRPr lang="en-IN" sz="3800" dirty="0">
              <a:effectLst/>
              <a:latin typeface="Times New Roman" panose="02020603050405020304" pitchFamily="18" charset="0"/>
              <a:ea typeface="Times New Roman" panose="02020603050405020304" pitchFamily="18" charset="0"/>
            </a:endParaRPr>
          </a:p>
          <a:p>
            <a:pPr marL="342900" marR="127000" lvl="0" indent="-342900" algn="just">
              <a:lnSpc>
                <a:spcPct val="120000"/>
              </a:lnSpc>
              <a:spcAft>
                <a:spcPts val="0"/>
              </a:spcAft>
              <a:buFont typeface="Symbol" panose="05050102010706020507" pitchFamily="18" charset="2"/>
              <a:buChar char=""/>
              <a:tabLst>
                <a:tab pos="356870" algn="l"/>
              </a:tabLst>
            </a:pPr>
            <a:r>
              <a:rPr lang="en-US" sz="3800" dirty="0" err="1">
                <a:effectLst/>
                <a:latin typeface="Times New Roman" panose="02020603050405020304" pitchFamily="18" charset="0"/>
                <a:ea typeface="Times New Roman" panose="02020603050405020304" pitchFamily="18" charset="0"/>
              </a:rPr>
              <a:t>numpy</a:t>
            </a:r>
            <a:endParaRPr lang="en-IN" sz="3800" dirty="0">
              <a:effectLst/>
              <a:latin typeface="Times New Roman" panose="02020603050405020304" pitchFamily="18" charset="0"/>
              <a:ea typeface="Times New Roman" panose="02020603050405020304" pitchFamily="18" charset="0"/>
            </a:endParaRPr>
          </a:p>
          <a:p>
            <a:pPr marL="342900" marR="127000" lvl="0" indent="-342900" algn="just">
              <a:lnSpc>
                <a:spcPct val="120000"/>
              </a:lnSpc>
              <a:spcAft>
                <a:spcPts val="0"/>
              </a:spcAft>
              <a:buFont typeface="Symbol" panose="05050102010706020507" pitchFamily="18" charset="2"/>
              <a:buChar char=""/>
              <a:tabLst>
                <a:tab pos="356870" algn="l"/>
              </a:tabLst>
            </a:pPr>
            <a:r>
              <a:rPr lang="en-US" sz="3800" dirty="0" err="1">
                <a:effectLst/>
                <a:latin typeface="Times New Roman" panose="02020603050405020304" pitchFamily="18" charset="0"/>
                <a:ea typeface="Times New Roman" panose="02020603050405020304" pitchFamily="18" charset="0"/>
              </a:rPr>
              <a:t>os</a:t>
            </a:r>
            <a:endParaRPr lang="en-IN" sz="3800" dirty="0">
              <a:effectLst/>
              <a:latin typeface="Times New Roman" panose="02020603050405020304" pitchFamily="18" charset="0"/>
              <a:ea typeface="Times New Roman" panose="02020603050405020304" pitchFamily="18" charset="0"/>
            </a:endParaRPr>
          </a:p>
          <a:p>
            <a:pPr marL="342900" marR="127000" lvl="0" indent="-342900" algn="just">
              <a:lnSpc>
                <a:spcPct val="120000"/>
              </a:lnSpc>
              <a:spcAft>
                <a:spcPts val="0"/>
              </a:spcAft>
              <a:buFont typeface="Symbol" panose="05050102010706020507" pitchFamily="18" charset="2"/>
              <a:buChar char=""/>
              <a:tabLst>
                <a:tab pos="356870" algn="l"/>
              </a:tabLst>
            </a:pPr>
            <a:r>
              <a:rPr lang="en-US" sz="3800" dirty="0">
                <a:effectLst/>
                <a:latin typeface="Times New Roman" panose="02020603050405020304" pitchFamily="18" charset="0"/>
                <a:ea typeface="Times New Roman" panose="02020603050405020304" pitchFamily="18" charset="0"/>
              </a:rPr>
              <a:t>math</a:t>
            </a:r>
            <a:endParaRPr lang="en-IN" sz="3800" dirty="0">
              <a:effectLst/>
              <a:latin typeface="Times New Roman" panose="02020603050405020304" pitchFamily="18" charset="0"/>
              <a:ea typeface="Times New Roman" panose="02020603050405020304" pitchFamily="18" charset="0"/>
            </a:endParaRPr>
          </a:p>
          <a:p>
            <a:pPr marL="342900" marR="127000" lvl="0" indent="-342900" algn="just">
              <a:lnSpc>
                <a:spcPct val="120000"/>
              </a:lnSpc>
              <a:spcAft>
                <a:spcPts val="0"/>
              </a:spcAft>
              <a:buFont typeface="Symbol" panose="05050102010706020507" pitchFamily="18" charset="2"/>
              <a:buChar char=""/>
              <a:tabLst>
                <a:tab pos="356870" algn="l"/>
              </a:tabLst>
            </a:pPr>
            <a:r>
              <a:rPr lang="en-US" sz="3800" dirty="0">
                <a:effectLst/>
                <a:latin typeface="Times New Roman" panose="02020603050405020304" pitchFamily="18" charset="0"/>
                <a:ea typeface="Times New Roman" panose="02020603050405020304" pitchFamily="18" charset="0"/>
              </a:rPr>
              <a:t>time</a:t>
            </a:r>
            <a:endParaRPr lang="en-IN" sz="3800" dirty="0">
              <a:effectLst/>
              <a:latin typeface="Times New Roman" panose="02020603050405020304" pitchFamily="18" charset="0"/>
              <a:ea typeface="Times New Roman" panose="02020603050405020304" pitchFamily="18" charset="0"/>
            </a:endParaRPr>
          </a:p>
          <a:p>
            <a:pPr algn="just"/>
            <a:endParaRPr lang="en-IN" dirty="0"/>
          </a:p>
        </p:txBody>
      </p:sp>
      <p:pic>
        <p:nvPicPr>
          <p:cNvPr id="1026" name="Picture 2">
            <a:extLst>
              <a:ext uri="{FF2B5EF4-FFF2-40B4-BE49-F238E27FC236}">
                <a16:creationId xmlns:a16="http://schemas.microsoft.com/office/drawing/2014/main" id="{E55B4EAA-0277-AACD-21ED-5B9BC9E3C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10448"/>
            <a:ext cx="2038350" cy="2238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CV Tutorial | OpenCV using Python - javatpoint">
            <a:extLst>
              <a:ext uri="{FF2B5EF4-FFF2-40B4-BE49-F238E27FC236}">
                <a16:creationId xmlns:a16="http://schemas.microsoft.com/office/drawing/2014/main" id="{B7F17505-6139-6735-2157-C1C2EE155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2418" y="370466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9C59D25-FC76-B831-416A-77F654D1B9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468" y="5148823"/>
            <a:ext cx="2647950" cy="17091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8727CB-005C-4AB9-FC47-A6625DB57F15}"/>
              </a:ext>
            </a:extLst>
          </p:cNvPr>
          <p:cNvSpPr txBox="1"/>
          <p:nvPr/>
        </p:nvSpPr>
        <p:spPr>
          <a:xfrm>
            <a:off x="7261412" y="6271182"/>
            <a:ext cx="2411506" cy="369332"/>
          </a:xfrm>
          <a:prstGeom prst="rect">
            <a:avLst/>
          </a:prstGeom>
          <a:noFill/>
        </p:spPr>
        <p:txBody>
          <a:bodyPr wrap="square" rtlCol="0">
            <a:spAutoFit/>
          </a:bodyPr>
          <a:lstStyle/>
          <a:p>
            <a:r>
              <a:rPr lang="en-IN" dirty="0"/>
              <a:t>Python turtle graphics</a:t>
            </a:r>
          </a:p>
        </p:txBody>
      </p:sp>
    </p:spTree>
    <p:extLst>
      <p:ext uri="{BB962C8B-B14F-4D97-AF65-F5344CB8AC3E}">
        <p14:creationId xmlns:p14="http://schemas.microsoft.com/office/powerpoint/2010/main" val="1854315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409</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Symbol</vt:lpstr>
      <vt:lpstr>Times New Roman</vt:lpstr>
      <vt:lpstr>Office Theme</vt:lpstr>
      <vt:lpstr>University Institute of Engineering and Technology, Kurukshetra University (2019-2023)</vt:lpstr>
      <vt:lpstr>Presentation on Smart Traffic Lights</vt:lpstr>
      <vt:lpstr>The Problem</vt:lpstr>
      <vt:lpstr>The Solution</vt:lpstr>
      <vt:lpstr>Working</vt:lpstr>
      <vt:lpstr>TECHNOLOGIES AND LIBRARIES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Institute of Engineering and Technology, Kurukshetra University (2019-2023)</dc:title>
  <dc:creator>Akash Sheoran</dc:creator>
  <cp:lastModifiedBy>Akash Sheoran</cp:lastModifiedBy>
  <cp:revision>4</cp:revision>
  <dcterms:created xsi:type="dcterms:W3CDTF">2023-04-11T16:50:41Z</dcterms:created>
  <dcterms:modified xsi:type="dcterms:W3CDTF">2023-04-11T17:30:54Z</dcterms:modified>
</cp:coreProperties>
</file>