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8354-3050-4A9A-ABDD-953BE880C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9C469-8587-4957-885A-6A06A9226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CF92-AFA0-485E-A5CB-53857A2D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880B-7EB4-4BFB-B9A6-459AEB4A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953E-F99F-4342-9E87-5F719EC1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7695-BE10-4E80-9EEE-199E4AFA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4FF6-691B-4084-BD6E-DC322AEBC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FA3D0-21C2-4764-B6E0-CED0D37A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898B-C291-44D3-BBE6-08B49D13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DA91-7F88-4870-A31F-5182700B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8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B4963-ED9A-4C87-9F57-86EB06DC7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C1E84-51E7-47AF-BD03-0A602A9AA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20F0-DBF7-479D-BDE5-BC0B2017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1FC8-40C4-4754-B1A0-E9842E8E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A912-CA4C-46CD-9D7F-250B5600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6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C242-E616-45CD-8E89-027D2DAD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2A66-CD51-476B-BE5B-A68C9686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09EF2-38A4-4F36-8DED-6E9F8331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B65-E79E-46CF-B602-0051B5F9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E500-03FE-46C7-9015-839E9DC5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9F40-5B83-462F-8FD2-DDF5E317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C023-5F2C-4FCE-9839-8E7EB367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FB1A-84AE-463D-A970-458C3ECD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1BDC-387F-469D-A1FF-69952DAB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4E8A-13A3-4D94-9165-1BC1A23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0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9964-D88C-46BE-AEC7-72685F53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AFCE-3B25-4300-8280-73EAD05B8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931B4-A28C-4748-8BCD-90CADBC0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7A865-89B6-425C-9464-09E11679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3820D-88F3-46E6-92CD-2FDE7401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0D47-8ECD-4DA3-9EFD-954756AF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95D1-75BA-46DA-AD4B-C4A4CAAE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0A5E-F65C-4E2C-BD82-0F60D38D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BAC5F-46EB-42F0-A1A1-68926182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21EA2-AF50-4AD2-8B1A-9FC66AB30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FF5C8-64D9-4530-86A7-246C23265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F7C72-AF8D-442F-8819-DFC84658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BF973-8078-405D-90C5-D147AB2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26125-984D-4996-BB62-781DC129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ADB2-9546-4EF6-9827-F5F71273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AAFE3-2F1F-4CAD-B220-169FDA65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6ED5-358E-45FE-AA01-240E139F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A935E-E262-454E-898A-FE37B272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08076-A66A-45E3-B419-0E6E630E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8349F-BFB5-4F30-A9F1-9B6C5A0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E9439-F1CD-42E4-99E8-6A79015B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F58-B9DA-4526-9FD2-E414247B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BC0A-93C7-4EE5-B2D5-5EB488C5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06E9-97A6-4885-AF0E-C989490F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603C-5918-4ABB-BAD8-99CCB641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E38E8-CB08-43DD-A34D-CE919931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DF276-6E46-4F06-A314-046EE435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2574-9B19-43E4-8E96-CAEAA6C0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4A930-6903-4F8C-AB7F-5CC8D97A7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E965-C35B-4392-B054-86BB7FEF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AF72-6A69-4D2A-9011-AE3F0FCB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C99F-95E0-4456-BF73-28EED85E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1E89D-FFC0-4B40-B4D0-B088A0B7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2419-4DAB-4BC8-8E5E-D32BEE2D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DC18-63B9-4B99-8FAA-3132230E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E56A-97E1-4460-B34A-B6ADFEE94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BD8E-F5D5-4693-81E9-2BC9C69620A7}" type="datetimeFigureOut">
              <a:rPr lang="en-US" smtClean="0"/>
              <a:t>2020-02-05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BA93-1D73-40FF-8B70-5FDE1A22C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E793-A85E-425E-942D-5A44C6396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263-9FC0-4BDE-B199-ED727785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0D42-FD2D-4BC4-A233-BE2807744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StyleGAN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A161B-2569-4627-9CC4-9389DBD60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Rose</a:t>
            </a:r>
          </a:p>
        </p:txBody>
      </p:sp>
    </p:spTree>
    <p:extLst>
      <p:ext uri="{BB962C8B-B14F-4D97-AF65-F5344CB8AC3E}">
        <p14:creationId xmlns:p14="http://schemas.microsoft.com/office/powerpoint/2010/main" val="118012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9526-F0EA-422A-A450-705C6D6A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CF02-6B21-4CE1-B84D-4FFAFD68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973"/>
            <a:ext cx="4427863" cy="4351338"/>
          </a:xfrm>
        </p:spPr>
        <p:txBody>
          <a:bodyPr numCol="1"/>
          <a:lstStyle/>
          <a:p>
            <a:r>
              <a:rPr lang="en-US" b="1" dirty="0"/>
              <a:t>Generator</a:t>
            </a:r>
          </a:p>
          <a:p>
            <a:pPr lvl="1"/>
            <a:r>
              <a:rPr lang="en-US" dirty="0"/>
              <a:t>Make images from noise (“latent variables”)</a:t>
            </a:r>
          </a:p>
          <a:p>
            <a:r>
              <a:rPr lang="en-US" b="1" dirty="0"/>
              <a:t>Discriminator</a:t>
            </a:r>
          </a:p>
          <a:p>
            <a:pPr lvl="1"/>
            <a:r>
              <a:rPr lang="en-US" dirty="0"/>
              <a:t>Distinguish between generated and real images</a:t>
            </a:r>
          </a:p>
          <a:p>
            <a:pPr lvl="2"/>
            <a:r>
              <a:rPr lang="en-US" dirty="0"/>
              <a:t>Like a basic sigmoid classification model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3767C-0C0E-4C55-9A60-B458377F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66" y="2254355"/>
            <a:ext cx="5597067" cy="261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7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StyleGAN 2</vt:lpstr>
      <vt:lpstr>What is a GAN?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StyleGAN 2</dc:title>
  <dc:creator>David Rose</dc:creator>
  <cp:lastModifiedBy>David Rose</cp:lastModifiedBy>
  <cp:revision>3</cp:revision>
  <dcterms:created xsi:type="dcterms:W3CDTF">2020-02-05T18:33:05Z</dcterms:created>
  <dcterms:modified xsi:type="dcterms:W3CDTF">2020-02-05T19:33:54Z</dcterms:modified>
</cp:coreProperties>
</file>