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1250" cy="5267325"/>
  <p:notesSz cx="5267325" cy="74612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00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032DFF-20FD-3C2A-6929-37C9F4ED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20" y="-3676"/>
            <a:ext cx="9474015" cy="5318746"/>
          </a:xfrm>
          <a:prstGeom prst="rect">
            <a:avLst/>
          </a:prstGeom>
        </p:spPr>
      </p:pic>
      <p:sp>
        <p:nvSpPr>
          <p:cNvPr id="23" name="Text 0"/>
          <p:cNvSpPr/>
          <p:nvPr/>
        </p:nvSpPr>
        <p:spPr>
          <a:xfrm>
            <a:off x="736901" y="710720"/>
            <a:ext cx="3167967" cy="6994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80"/>
              </a:lnSpc>
              <a:buNone/>
            </a:pPr>
            <a:r>
              <a:rPr lang="en-US" sz="3700" dirty="0">
                <a:solidFill>
                  <a:srgbClr val="FFFFFF">
                    <a:alpha val="85000"/>
                  </a:srgbClr>
                </a:solidFill>
                <a:latin typeface="Anek Bangla Bold" pitchFamily="34" charset="0"/>
                <a:ea typeface="Anek Bangla Bold" pitchFamily="34" charset="-122"/>
                <a:cs typeface="Anek Bangla Bold" pitchFamily="34" charset="-120"/>
              </a:rPr>
              <a:t>Certificate</a:t>
            </a:r>
            <a:endParaRPr lang="en-US" sz="3700" dirty="0"/>
          </a:p>
        </p:txBody>
      </p:sp>
      <p:sp>
        <p:nvSpPr>
          <p:cNvPr id="24" name="Text 1"/>
          <p:cNvSpPr/>
          <p:nvPr/>
        </p:nvSpPr>
        <p:spPr>
          <a:xfrm>
            <a:off x="773957" y="1271249"/>
            <a:ext cx="1929588" cy="2934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65"/>
              </a:lnSpc>
              <a:buNone/>
            </a:pPr>
            <a:r>
              <a:rPr lang="en-US" sz="1521" dirty="0">
                <a:solidFill>
                  <a:srgbClr val="FFFFFF">
                    <a:alpha val="63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OF PARTICIPATION</a:t>
            </a:r>
            <a:endParaRPr lang="en-US" sz="1521" dirty="0"/>
          </a:p>
        </p:txBody>
      </p:sp>
      <p:sp>
        <p:nvSpPr>
          <p:cNvPr id="25" name="Text 2"/>
          <p:cNvSpPr/>
          <p:nvPr/>
        </p:nvSpPr>
        <p:spPr>
          <a:xfrm>
            <a:off x="736900" y="1993965"/>
            <a:ext cx="3860655" cy="500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16"/>
              </a:lnSpc>
              <a:buNone/>
            </a:pPr>
            <a:r>
              <a:rPr lang="en-US" sz="2489" dirty="0">
                <a:solidFill>
                  <a:srgbClr val="3B82F6">
                    <a:alpha val="100000"/>
                  </a:srgbClr>
                </a:solidFill>
                <a:latin typeface="Inter Black" pitchFamily="34" charset="0"/>
                <a:ea typeface="Inter Black" pitchFamily="34" charset="-122"/>
                <a:cs typeface="Inter Black" pitchFamily="34" charset="-120"/>
              </a:rPr>
              <a:t>[NAME]</a:t>
            </a:r>
            <a:endParaRPr lang="en-US" sz="2489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6E1200-FC5D-2A51-44A8-CA56C760C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676" y="208108"/>
            <a:ext cx="5283632" cy="5267325"/>
          </a:xfrm>
          <a:prstGeom prst="rect">
            <a:avLst/>
          </a:prstGeom>
        </p:spPr>
      </p:pic>
      <p:sp>
        <p:nvSpPr>
          <p:cNvPr id="26" name="Text 3"/>
          <p:cNvSpPr/>
          <p:nvPr/>
        </p:nvSpPr>
        <p:spPr>
          <a:xfrm>
            <a:off x="736901" y="1648476"/>
            <a:ext cx="2037850" cy="232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72"/>
              </a:lnSpc>
              <a:buNone/>
            </a:pPr>
            <a:r>
              <a:rPr lang="en-US" sz="830" dirty="0">
                <a:solidFill>
                  <a:srgbClr val="FFFFFF">
                    <a:alpha val="9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This certificate is proudly presented to</a:t>
            </a:r>
            <a:endParaRPr lang="en-US" sz="830" dirty="0"/>
          </a:p>
        </p:txBody>
      </p:sp>
      <p:sp>
        <p:nvSpPr>
          <p:cNvPr id="27" name="Text 4"/>
          <p:cNvSpPr/>
          <p:nvPr/>
        </p:nvSpPr>
        <p:spPr>
          <a:xfrm>
            <a:off x="736901" y="2462138"/>
            <a:ext cx="1920955" cy="1988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33"/>
              </a:lnSpc>
              <a:buNone/>
            </a:pPr>
            <a:r>
              <a:rPr lang="en-US" sz="1101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of team</a:t>
            </a:r>
            <a:endParaRPr lang="en-US" sz="1101" dirty="0"/>
          </a:p>
        </p:txBody>
      </p:sp>
      <p:sp>
        <p:nvSpPr>
          <p:cNvPr id="28" name="Text 5"/>
          <p:cNvSpPr/>
          <p:nvPr/>
        </p:nvSpPr>
        <p:spPr>
          <a:xfrm>
            <a:off x="736901" y="2728658"/>
            <a:ext cx="2548910" cy="351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33"/>
              </a:lnSpc>
              <a:buNone/>
            </a:pPr>
            <a:r>
              <a:rPr lang="en-US" sz="1101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for their active participation in Cerebro TechHunt ’24. </a:t>
            </a:r>
            <a:endParaRPr lang="en-US" sz="1101" dirty="0"/>
          </a:p>
        </p:txBody>
      </p:sp>
      <p:sp>
        <p:nvSpPr>
          <p:cNvPr id="29" name="Text 6"/>
          <p:cNvSpPr/>
          <p:nvPr/>
        </p:nvSpPr>
        <p:spPr>
          <a:xfrm>
            <a:off x="1226923" y="2470239"/>
            <a:ext cx="3195972" cy="1988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33"/>
              </a:lnSpc>
              <a:buNone/>
            </a:pPr>
            <a:r>
              <a:rPr lang="en-US" sz="1101" dirty="0">
                <a:solidFill>
                  <a:srgbClr val="FFFFFF">
                    <a:alpha val="67000"/>
                  </a:srgbClr>
                </a:solidFill>
                <a:latin typeface="Anek Bangla SemiBold" pitchFamily="34" charset="0"/>
                <a:ea typeface="Anek Bangla SemiBold" pitchFamily="34" charset="-122"/>
                <a:cs typeface="Anek Bangla SemiBold" pitchFamily="34" charset="-120"/>
              </a:rPr>
              <a:t>[TEAM NAME]</a:t>
            </a:r>
            <a:endParaRPr lang="en-US" sz="110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AA91D5C-8661-6ABE-07E3-A7FF9336A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49" y="3676456"/>
            <a:ext cx="4660865" cy="651928"/>
          </a:xfrm>
          <a:prstGeom prst="rect">
            <a:avLst/>
          </a:prstGeom>
        </p:spPr>
      </p:pic>
      <p:pic>
        <p:nvPicPr>
          <p:cNvPr id="31" name="Image 22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537" y="3848343"/>
            <a:ext cx="2324035" cy="284068"/>
          </a:xfrm>
          <a:prstGeom prst="rect">
            <a:avLst/>
          </a:prstGeom>
        </p:spPr>
      </p:pic>
      <p:sp>
        <p:nvSpPr>
          <p:cNvPr id="33" name="Text 7"/>
          <p:cNvSpPr/>
          <p:nvPr/>
        </p:nvSpPr>
        <p:spPr>
          <a:xfrm>
            <a:off x="5527944" y="4620163"/>
            <a:ext cx="941436" cy="175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14"/>
              </a:lnSpc>
              <a:buNone/>
            </a:pPr>
            <a:r>
              <a:rPr lang="en-US" sz="862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Mr. Amon Sharma</a:t>
            </a:r>
            <a:endParaRPr lang="en-US" sz="862" dirty="0"/>
          </a:p>
        </p:txBody>
      </p:sp>
      <p:sp>
        <p:nvSpPr>
          <p:cNvPr id="34" name="Text 8"/>
          <p:cNvSpPr/>
          <p:nvPr/>
        </p:nvSpPr>
        <p:spPr>
          <a:xfrm>
            <a:off x="5527944" y="4759319"/>
            <a:ext cx="825837" cy="1110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80"/>
              </a:lnSpc>
              <a:buNone/>
            </a:pPr>
            <a:r>
              <a:rPr lang="en-US" sz="526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Technical Committee Sec.</a:t>
            </a:r>
            <a:endParaRPr lang="en-US" sz="526" dirty="0"/>
          </a:p>
        </p:txBody>
      </p:sp>
      <p:sp>
        <p:nvSpPr>
          <p:cNvPr id="35" name="Text 9"/>
          <p:cNvSpPr/>
          <p:nvPr/>
        </p:nvSpPr>
        <p:spPr>
          <a:xfrm>
            <a:off x="4649519" y="4620163"/>
            <a:ext cx="862415" cy="175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14"/>
              </a:lnSpc>
              <a:buNone/>
            </a:pPr>
            <a:r>
              <a:rPr lang="en-US" sz="862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Mr. Kunj Thakkar</a:t>
            </a:r>
            <a:endParaRPr lang="en-US" sz="862" dirty="0"/>
          </a:p>
        </p:txBody>
      </p:sp>
      <p:sp>
        <p:nvSpPr>
          <p:cNvPr id="36" name="Text 10"/>
          <p:cNvSpPr/>
          <p:nvPr/>
        </p:nvSpPr>
        <p:spPr>
          <a:xfrm>
            <a:off x="4649519" y="4759319"/>
            <a:ext cx="747274" cy="1110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80"/>
              </a:lnSpc>
              <a:buNone/>
            </a:pPr>
            <a:r>
              <a:rPr lang="en-US" sz="526" dirty="0">
                <a:solidFill>
                  <a:srgbClr val="FFFFFF">
                    <a:alpha val="67000"/>
                  </a:srgbClr>
                </a:solidFill>
                <a:latin typeface="Anek Bangla Regular" pitchFamily="34" charset="0"/>
                <a:ea typeface="Anek Bangla Regular" pitchFamily="34" charset="-122"/>
                <a:cs typeface="Anek Bangla Regular" pitchFamily="34" charset="-120"/>
              </a:rPr>
              <a:t>TechHunt Convenor</a:t>
            </a:r>
            <a:endParaRPr lang="en-US" sz="526" dirty="0"/>
          </a:p>
        </p:txBody>
      </p:sp>
      <p:sp>
        <p:nvSpPr>
          <p:cNvPr id="38" name="Shape 11"/>
          <p:cNvSpPr/>
          <p:nvPr/>
        </p:nvSpPr>
        <p:spPr>
          <a:xfrm>
            <a:off x="6873507" y="317286"/>
            <a:ext cx="45739" cy="45689"/>
          </a:xfrm>
          <a:prstGeom prst="ellipse">
            <a:avLst/>
          </a:prstGeom>
          <a:solidFill>
            <a:srgbClr val="3B82F6">
              <a:alpha val="100000"/>
            </a:srgbClr>
          </a:solidFill>
          <a:ln/>
        </p:spPr>
      </p:sp>
      <p:sp>
        <p:nvSpPr>
          <p:cNvPr id="39" name="Shape 12"/>
          <p:cNvSpPr/>
          <p:nvPr/>
        </p:nvSpPr>
        <p:spPr>
          <a:xfrm>
            <a:off x="6873508" y="408665"/>
            <a:ext cx="45739" cy="45689"/>
          </a:xfrm>
          <a:prstGeom prst="ellipse">
            <a:avLst/>
          </a:prstGeom>
          <a:solidFill>
            <a:srgbClr val="FFFAFA">
              <a:alpha val="100000"/>
            </a:srgbClr>
          </a:solidFill>
          <a:ln/>
        </p:spPr>
      </p:sp>
      <p:sp>
        <p:nvSpPr>
          <p:cNvPr id="40" name="Shape 13"/>
          <p:cNvSpPr/>
          <p:nvPr/>
        </p:nvSpPr>
        <p:spPr>
          <a:xfrm>
            <a:off x="6873508" y="500043"/>
            <a:ext cx="45739" cy="45689"/>
          </a:xfrm>
          <a:prstGeom prst="ellipse">
            <a:avLst/>
          </a:prstGeom>
          <a:solidFill>
            <a:srgbClr val="3B82F6">
              <a:alpha val="100000"/>
            </a:srgbClr>
          </a:solidFill>
          <a:ln/>
        </p:spPr>
      </p:sp>
      <p:sp>
        <p:nvSpPr>
          <p:cNvPr id="41" name="Shape 14"/>
          <p:cNvSpPr/>
          <p:nvPr/>
        </p:nvSpPr>
        <p:spPr>
          <a:xfrm>
            <a:off x="6964984" y="317286"/>
            <a:ext cx="45739" cy="45689"/>
          </a:xfrm>
          <a:prstGeom prst="ellipse">
            <a:avLst/>
          </a:prstGeom>
          <a:solidFill>
            <a:srgbClr val="FFFAFA">
              <a:alpha val="100000"/>
            </a:srgbClr>
          </a:solidFill>
          <a:ln/>
        </p:spPr>
      </p:sp>
      <p:sp>
        <p:nvSpPr>
          <p:cNvPr id="42" name="Shape 15"/>
          <p:cNvSpPr/>
          <p:nvPr/>
        </p:nvSpPr>
        <p:spPr>
          <a:xfrm>
            <a:off x="6964984" y="408665"/>
            <a:ext cx="45739" cy="45689"/>
          </a:xfrm>
          <a:prstGeom prst="ellipse">
            <a:avLst/>
          </a:prstGeom>
          <a:solidFill>
            <a:srgbClr val="3B82F6">
              <a:alpha val="100000"/>
            </a:srgbClr>
          </a:solidFill>
          <a:ln/>
        </p:spPr>
      </p:sp>
      <p:sp>
        <p:nvSpPr>
          <p:cNvPr id="43" name="Shape 16"/>
          <p:cNvSpPr/>
          <p:nvPr/>
        </p:nvSpPr>
        <p:spPr>
          <a:xfrm>
            <a:off x="6964984" y="500043"/>
            <a:ext cx="45739" cy="45689"/>
          </a:xfrm>
          <a:prstGeom prst="ellipse">
            <a:avLst/>
          </a:prstGeom>
          <a:solidFill>
            <a:srgbClr val="FFFAFA">
              <a:alpha val="100000"/>
            </a:srgbClr>
          </a:solidFill>
          <a:ln/>
        </p:spPr>
      </p:sp>
      <p:sp>
        <p:nvSpPr>
          <p:cNvPr id="44" name="Shape 17"/>
          <p:cNvSpPr/>
          <p:nvPr/>
        </p:nvSpPr>
        <p:spPr>
          <a:xfrm>
            <a:off x="7056462" y="317286"/>
            <a:ext cx="45739" cy="45689"/>
          </a:xfrm>
          <a:prstGeom prst="ellipse">
            <a:avLst/>
          </a:prstGeom>
          <a:solidFill>
            <a:srgbClr val="FFFAFA">
              <a:alpha val="100000"/>
            </a:srgbClr>
          </a:solidFill>
          <a:ln/>
        </p:spPr>
      </p:sp>
      <p:sp>
        <p:nvSpPr>
          <p:cNvPr id="45" name="Shape 18"/>
          <p:cNvSpPr/>
          <p:nvPr/>
        </p:nvSpPr>
        <p:spPr>
          <a:xfrm>
            <a:off x="7056462" y="408665"/>
            <a:ext cx="45739" cy="45689"/>
          </a:xfrm>
          <a:prstGeom prst="ellipse">
            <a:avLst/>
          </a:prstGeom>
          <a:solidFill>
            <a:srgbClr val="FFFAFA">
              <a:alpha val="100000"/>
            </a:srgbClr>
          </a:solidFill>
          <a:ln/>
        </p:spPr>
      </p:sp>
      <p:sp>
        <p:nvSpPr>
          <p:cNvPr id="46" name="Shape 19"/>
          <p:cNvSpPr/>
          <p:nvPr/>
        </p:nvSpPr>
        <p:spPr>
          <a:xfrm>
            <a:off x="7056462" y="500043"/>
            <a:ext cx="45739" cy="45689"/>
          </a:xfrm>
          <a:prstGeom prst="ellipse">
            <a:avLst/>
          </a:prstGeom>
          <a:solidFill>
            <a:srgbClr val="FFFAFA">
              <a:alpha val="100000"/>
            </a:srgbClr>
          </a:solidFill>
          <a:ln/>
        </p:spPr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91EB532-8DD4-7C96-0D61-9CF98FF7FE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157022">
            <a:off x="4703739" y="4165691"/>
            <a:ext cx="634420" cy="6075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EA43446-51EB-99DB-F4D4-FE0053312D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2119" y="4312011"/>
            <a:ext cx="517220" cy="330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797471-966B-1CA7-4B27-3780235D87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750" y="617154"/>
            <a:ext cx="3877705" cy="2929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Anek Bangla Bold</vt:lpstr>
      <vt:lpstr>Anek Bangla Regular</vt:lpstr>
      <vt:lpstr>Anek Bangla SemiBold</vt:lpstr>
      <vt:lpstr>Arial</vt:lpstr>
      <vt:lpstr>Inter Black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Devyash Saini</cp:lastModifiedBy>
  <cp:revision>9</cp:revision>
  <dcterms:created xsi:type="dcterms:W3CDTF">2024-11-25T18:08:36Z</dcterms:created>
  <dcterms:modified xsi:type="dcterms:W3CDTF">2024-11-25T20:35:23Z</dcterms:modified>
</cp:coreProperties>
</file>